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</p:sldIdLst>
  <p:sldSz cx="8382000" cy="11811000"/>
  <p:notesSz cx="8382000" cy="11811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29126" y="3661410"/>
            <a:ext cx="7130097" cy="24803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58252" y="6614160"/>
            <a:ext cx="5871845" cy="29527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19417" y="2716530"/>
            <a:ext cx="3648932" cy="77952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320000" y="2716530"/>
            <a:ext cx="3648932" cy="77952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760522" y="4"/>
            <a:ext cx="628015" cy="198755"/>
          </a:xfrm>
          <a:custGeom>
            <a:avLst/>
            <a:gdLst/>
            <a:ahLst/>
            <a:cxnLst/>
            <a:rect l="l" t="t" r="r" b="b"/>
            <a:pathLst>
              <a:path w="628015" h="198755">
                <a:moveTo>
                  <a:pt x="627472" y="0"/>
                </a:moveTo>
                <a:lnTo>
                  <a:pt x="570862" y="0"/>
                </a:lnTo>
                <a:lnTo>
                  <a:pt x="0" y="179992"/>
                </a:lnTo>
                <a:lnTo>
                  <a:pt x="447475" y="179997"/>
                </a:lnTo>
                <a:lnTo>
                  <a:pt x="447481" y="198399"/>
                </a:lnTo>
                <a:lnTo>
                  <a:pt x="627472" y="141645"/>
                </a:lnTo>
                <a:lnTo>
                  <a:pt x="6274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6657838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59" h="180340">
                <a:moveTo>
                  <a:pt x="1076703" y="0"/>
                </a:moveTo>
                <a:lnTo>
                  <a:pt x="570874" y="0"/>
                </a:lnTo>
                <a:lnTo>
                  <a:pt x="0" y="179992"/>
                </a:lnTo>
                <a:lnTo>
                  <a:pt x="505828" y="179992"/>
                </a:lnTo>
                <a:lnTo>
                  <a:pt x="10767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555163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59" h="180340">
                <a:moveTo>
                  <a:pt x="1076703" y="0"/>
                </a:moveTo>
                <a:lnTo>
                  <a:pt x="570874" y="0"/>
                </a:lnTo>
                <a:lnTo>
                  <a:pt x="0" y="179992"/>
                </a:lnTo>
                <a:lnTo>
                  <a:pt x="505828" y="179992"/>
                </a:lnTo>
                <a:lnTo>
                  <a:pt x="10767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452497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0" y="0"/>
                </a:moveTo>
                <a:lnTo>
                  <a:pt x="570862" y="0"/>
                </a:lnTo>
                <a:lnTo>
                  <a:pt x="0" y="179992"/>
                </a:lnTo>
                <a:lnTo>
                  <a:pt x="505815" y="179992"/>
                </a:lnTo>
                <a:lnTo>
                  <a:pt x="10766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349814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703" y="0"/>
                </a:moveTo>
                <a:lnTo>
                  <a:pt x="570874" y="0"/>
                </a:lnTo>
                <a:lnTo>
                  <a:pt x="0" y="179992"/>
                </a:lnTo>
                <a:lnTo>
                  <a:pt x="505828" y="179992"/>
                </a:lnTo>
                <a:lnTo>
                  <a:pt x="10767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247144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703" y="0"/>
                </a:moveTo>
                <a:lnTo>
                  <a:pt x="570862" y="0"/>
                </a:lnTo>
                <a:lnTo>
                  <a:pt x="0" y="179992"/>
                </a:lnTo>
                <a:lnTo>
                  <a:pt x="505828" y="179992"/>
                </a:lnTo>
                <a:lnTo>
                  <a:pt x="10767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1144469" y="4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0" y="0"/>
                </a:moveTo>
                <a:lnTo>
                  <a:pt x="570862" y="0"/>
                </a:lnTo>
                <a:lnTo>
                  <a:pt x="0" y="179992"/>
                </a:lnTo>
                <a:lnTo>
                  <a:pt x="505815" y="179992"/>
                </a:lnTo>
                <a:lnTo>
                  <a:pt x="10766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0" y="4"/>
            <a:ext cx="1118870" cy="353060"/>
          </a:xfrm>
          <a:custGeom>
            <a:avLst/>
            <a:gdLst/>
            <a:ahLst/>
            <a:cxnLst/>
            <a:rect l="l" t="t" r="r" b="b"/>
            <a:pathLst>
              <a:path w="1118870" h="353060">
                <a:moveTo>
                  <a:pt x="1118485" y="0"/>
                </a:moveTo>
                <a:lnTo>
                  <a:pt x="612656" y="0"/>
                </a:lnTo>
                <a:lnTo>
                  <a:pt x="0" y="193165"/>
                </a:lnTo>
                <a:lnTo>
                  <a:pt x="0" y="352652"/>
                </a:lnTo>
                <a:lnTo>
                  <a:pt x="179993" y="295897"/>
                </a:lnTo>
                <a:lnTo>
                  <a:pt x="180018" y="217749"/>
                </a:lnTo>
                <a:lnTo>
                  <a:pt x="427869" y="217749"/>
                </a:lnTo>
                <a:lnTo>
                  <a:pt x="1118485" y="0"/>
                </a:lnTo>
                <a:close/>
              </a:path>
              <a:path w="1118870" h="353060">
                <a:moveTo>
                  <a:pt x="427869" y="217749"/>
                </a:moveTo>
                <a:lnTo>
                  <a:pt x="180018" y="217749"/>
                </a:lnTo>
                <a:lnTo>
                  <a:pt x="306129" y="256133"/>
                </a:lnTo>
                <a:lnTo>
                  <a:pt x="427869" y="21774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609801" y="233700"/>
            <a:ext cx="7778750" cy="312420"/>
          </a:xfrm>
          <a:custGeom>
            <a:avLst/>
            <a:gdLst/>
            <a:ahLst/>
            <a:cxnLst/>
            <a:rect l="l" t="t" r="r" b="b"/>
            <a:pathLst>
              <a:path w="7778750" h="312420">
                <a:moveTo>
                  <a:pt x="7778192" y="96127"/>
                </a:moveTo>
                <a:lnTo>
                  <a:pt x="7598201" y="152881"/>
                </a:lnTo>
                <a:lnTo>
                  <a:pt x="7598201" y="312368"/>
                </a:lnTo>
                <a:lnTo>
                  <a:pt x="7778192" y="255614"/>
                </a:lnTo>
                <a:lnTo>
                  <a:pt x="7778192" y="96127"/>
                </a:lnTo>
                <a:close/>
              </a:path>
              <a:path w="7778750" h="312420">
                <a:moveTo>
                  <a:pt x="364342" y="0"/>
                </a:moveTo>
                <a:lnTo>
                  <a:pt x="0" y="114881"/>
                </a:lnTo>
                <a:lnTo>
                  <a:pt x="257360" y="193217"/>
                </a:lnTo>
                <a:lnTo>
                  <a:pt x="598488" y="85659"/>
                </a:lnTo>
                <a:lnTo>
                  <a:pt x="546249" y="58427"/>
                </a:lnTo>
                <a:lnTo>
                  <a:pt x="499708" y="41203"/>
                </a:lnTo>
                <a:lnTo>
                  <a:pt x="3643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609801" y="233700"/>
            <a:ext cx="7778750" cy="312420"/>
          </a:xfrm>
          <a:custGeom>
            <a:avLst/>
            <a:gdLst/>
            <a:ahLst/>
            <a:cxnLst/>
            <a:rect l="l" t="t" r="r" b="b"/>
            <a:pathLst>
              <a:path w="7778750" h="312420">
                <a:moveTo>
                  <a:pt x="7778192" y="96127"/>
                </a:moveTo>
                <a:lnTo>
                  <a:pt x="7598201" y="152881"/>
                </a:lnTo>
                <a:lnTo>
                  <a:pt x="7598201" y="312368"/>
                </a:lnTo>
                <a:lnTo>
                  <a:pt x="7778192" y="255614"/>
                </a:lnTo>
                <a:lnTo>
                  <a:pt x="7778192" y="96127"/>
                </a:lnTo>
                <a:close/>
              </a:path>
              <a:path w="7778750" h="312420">
                <a:moveTo>
                  <a:pt x="364342" y="0"/>
                </a:moveTo>
                <a:lnTo>
                  <a:pt x="0" y="114881"/>
                </a:lnTo>
                <a:lnTo>
                  <a:pt x="257360" y="193217"/>
                </a:lnTo>
                <a:lnTo>
                  <a:pt x="598488" y="85659"/>
                </a:lnTo>
                <a:lnTo>
                  <a:pt x="546249" y="58427"/>
                </a:lnTo>
                <a:lnTo>
                  <a:pt x="499708" y="41203"/>
                </a:lnTo>
                <a:lnTo>
                  <a:pt x="3643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1133615" y="461661"/>
            <a:ext cx="279400" cy="206375"/>
          </a:xfrm>
          <a:custGeom>
            <a:avLst/>
            <a:gdLst/>
            <a:ahLst/>
            <a:cxnLst/>
            <a:rect l="l" t="t" r="r" b="b"/>
            <a:pathLst>
              <a:path w="279400" h="206375">
                <a:moveTo>
                  <a:pt x="220205" y="0"/>
                </a:moveTo>
                <a:lnTo>
                  <a:pt x="0" y="69427"/>
                </a:lnTo>
                <a:lnTo>
                  <a:pt x="3337" y="72891"/>
                </a:lnTo>
                <a:lnTo>
                  <a:pt x="5102" y="74241"/>
                </a:lnTo>
                <a:lnTo>
                  <a:pt x="7487" y="77197"/>
                </a:lnTo>
                <a:lnTo>
                  <a:pt x="19647" y="89814"/>
                </a:lnTo>
                <a:lnTo>
                  <a:pt x="36399" y="112402"/>
                </a:lnTo>
                <a:lnTo>
                  <a:pt x="37498" y="114391"/>
                </a:lnTo>
                <a:lnTo>
                  <a:pt x="38249" y="115322"/>
                </a:lnTo>
                <a:lnTo>
                  <a:pt x="39348" y="117740"/>
                </a:lnTo>
                <a:lnTo>
                  <a:pt x="49925" y="136884"/>
                </a:lnTo>
                <a:lnTo>
                  <a:pt x="59891" y="162936"/>
                </a:lnTo>
                <a:lnTo>
                  <a:pt x="73079" y="205875"/>
                </a:lnTo>
                <a:lnTo>
                  <a:pt x="279105" y="140916"/>
                </a:lnTo>
                <a:lnTo>
                  <a:pt x="266393" y="99525"/>
                </a:lnTo>
                <a:lnTo>
                  <a:pt x="250996" y="58240"/>
                </a:lnTo>
                <a:lnTo>
                  <a:pt x="248384" y="52028"/>
                </a:lnTo>
                <a:lnTo>
                  <a:pt x="229690" y="15227"/>
                </a:lnTo>
                <a:lnTo>
                  <a:pt x="225692" y="8351"/>
                </a:lnTo>
                <a:lnTo>
                  <a:pt x="22020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1133615" y="461661"/>
            <a:ext cx="279400" cy="206375"/>
          </a:xfrm>
          <a:custGeom>
            <a:avLst/>
            <a:gdLst/>
            <a:ahLst/>
            <a:cxnLst/>
            <a:rect l="l" t="t" r="r" b="b"/>
            <a:pathLst>
              <a:path w="279400" h="206375">
                <a:moveTo>
                  <a:pt x="220205" y="0"/>
                </a:moveTo>
                <a:lnTo>
                  <a:pt x="0" y="69427"/>
                </a:lnTo>
                <a:lnTo>
                  <a:pt x="3337" y="72891"/>
                </a:lnTo>
                <a:lnTo>
                  <a:pt x="5102" y="74241"/>
                </a:lnTo>
                <a:lnTo>
                  <a:pt x="7487" y="77197"/>
                </a:lnTo>
                <a:lnTo>
                  <a:pt x="19647" y="89814"/>
                </a:lnTo>
                <a:lnTo>
                  <a:pt x="36399" y="112402"/>
                </a:lnTo>
                <a:lnTo>
                  <a:pt x="37498" y="114391"/>
                </a:lnTo>
                <a:lnTo>
                  <a:pt x="38249" y="115322"/>
                </a:lnTo>
                <a:lnTo>
                  <a:pt x="39348" y="117740"/>
                </a:lnTo>
                <a:lnTo>
                  <a:pt x="49925" y="136884"/>
                </a:lnTo>
                <a:lnTo>
                  <a:pt x="59891" y="162936"/>
                </a:lnTo>
                <a:lnTo>
                  <a:pt x="73079" y="205875"/>
                </a:lnTo>
                <a:lnTo>
                  <a:pt x="279105" y="140916"/>
                </a:lnTo>
                <a:lnTo>
                  <a:pt x="266393" y="99525"/>
                </a:lnTo>
                <a:lnTo>
                  <a:pt x="250996" y="58240"/>
                </a:lnTo>
                <a:lnTo>
                  <a:pt x="248384" y="52028"/>
                </a:lnTo>
                <a:lnTo>
                  <a:pt x="229690" y="15227"/>
                </a:lnTo>
                <a:lnTo>
                  <a:pt x="225692" y="8351"/>
                </a:lnTo>
                <a:lnTo>
                  <a:pt x="22020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2" y="484095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2" y="484095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1259392" y="774149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19" y="0"/>
                </a:moveTo>
                <a:lnTo>
                  <a:pt x="0" y="64960"/>
                </a:lnTo>
                <a:lnTo>
                  <a:pt x="44654" y="210362"/>
                </a:lnTo>
                <a:lnTo>
                  <a:pt x="250672" y="145415"/>
                </a:lnTo>
                <a:lnTo>
                  <a:pt x="2060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1259392" y="774149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19" y="0"/>
                </a:moveTo>
                <a:lnTo>
                  <a:pt x="0" y="64960"/>
                </a:lnTo>
                <a:lnTo>
                  <a:pt x="44654" y="210362"/>
                </a:lnTo>
                <a:lnTo>
                  <a:pt x="250672" y="145415"/>
                </a:lnTo>
                <a:lnTo>
                  <a:pt x="2060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2" y="831766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2" y="831766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1356743" y="1091129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13" y="0"/>
                </a:moveTo>
                <a:lnTo>
                  <a:pt x="0" y="64958"/>
                </a:lnTo>
                <a:lnTo>
                  <a:pt x="44659" y="210362"/>
                </a:lnTo>
                <a:lnTo>
                  <a:pt x="250666" y="145402"/>
                </a:lnTo>
                <a:lnTo>
                  <a:pt x="20601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1356743" y="1091129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13" y="0"/>
                </a:moveTo>
                <a:lnTo>
                  <a:pt x="0" y="64958"/>
                </a:lnTo>
                <a:lnTo>
                  <a:pt x="44659" y="210362"/>
                </a:lnTo>
                <a:lnTo>
                  <a:pt x="250666" y="145402"/>
                </a:lnTo>
                <a:lnTo>
                  <a:pt x="20601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2" y="1179439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2" y="1179439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1454097" y="1408108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04" y="0"/>
                </a:moveTo>
                <a:lnTo>
                  <a:pt x="0" y="64959"/>
                </a:lnTo>
                <a:lnTo>
                  <a:pt x="44656" y="210361"/>
                </a:lnTo>
                <a:lnTo>
                  <a:pt x="250658" y="145415"/>
                </a:lnTo>
                <a:lnTo>
                  <a:pt x="20600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1454097" y="1408108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6004" y="0"/>
                </a:moveTo>
                <a:lnTo>
                  <a:pt x="0" y="64959"/>
                </a:lnTo>
                <a:lnTo>
                  <a:pt x="44656" y="210361"/>
                </a:lnTo>
                <a:lnTo>
                  <a:pt x="250658" y="145415"/>
                </a:lnTo>
                <a:lnTo>
                  <a:pt x="20600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2" y="1527112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10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10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2" y="1527112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10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10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bk object 42"/>
          <p:cNvSpPr/>
          <p:nvPr/>
        </p:nvSpPr>
        <p:spPr>
          <a:xfrm>
            <a:off x="1551452" y="1725088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5994" y="0"/>
                </a:moveTo>
                <a:lnTo>
                  <a:pt x="0" y="64947"/>
                </a:lnTo>
                <a:lnTo>
                  <a:pt x="44655" y="210362"/>
                </a:lnTo>
                <a:lnTo>
                  <a:pt x="250647" y="145415"/>
                </a:lnTo>
                <a:lnTo>
                  <a:pt x="2059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bk object 43"/>
          <p:cNvSpPr/>
          <p:nvPr/>
        </p:nvSpPr>
        <p:spPr>
          <a:xfrm>
            <a:off x="1551452" y="1725088"/>
            <a:ext cx="250825" cy="210820"/>
          </a:xfrm>
          <a:custGeom>
            <a:avLst/>
            <a:gdLst/>
            <a:ahLst/>
            <a:cxnLst/>
            <a:rect l="l" t="t" r="r" b="b"/>
            <a:pathLst>
              <a:path w="250825" h="210819">
                <a:moveTo>
                  <a:pt x="205994" y="0"/>
                </a:moveTo>
                <a:lnTo>
                  <a:pt x="0" y="64947"/>
                </a:lnTo>
                <a:lnTo>
                  <a:pt x="44655" y="210362"/>
                </a:lnTo>
                <a:lnTo>
                  <a:pt x="250647" y="145415"/>
                </a:lnTo>
                <a:lnTo>
                  <a:pt x="205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bk object 44"/>
          <p:cNvSpPr/>
          <p:nvPr/>
        </p:nvSpPr>
        <p:spPr>
          <a:xfrm>
            <a:off x="2" y="1874784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bk object 45"/>
          <p:cNvSpPr/>
          <p:nvPr/>
        </p:nvSpPr>
        <p:spPr>
          <a:xfrm>
            <a:off x="2" y="1874784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bk object 46"/>
          <p:cNvSpPr/>
          <p:nvPr/>
        </p:nvSpPr>
        <p:spPr>
          <a:xfrm>
            <a:off x="1648799" y="2042067"/>
            <a:ext cx="6739255" cy="242570"/>
          </a:xfrm>
          <a:custGeom>
            <a:avLst/>
            <a:gdLst/>
            <a:ahLst/>
            <a:cxnLst/>
            <a:rect l="l" t="t" r="r" b="b"/>
            <a:pathLst>
              <a:path w="6739255" h="242569">
                <a:moveTo>
                  <a:pt x="6739194" y="26126"/>
                </a:moveTo>
                <a:lnTo>
                  <a:pt x="6559197" y="82878"/>
                </a:lnTo>
                <a:lnTo>
                  <a:pt x="6559197" y="242365"/>
                </a:lnTo>
                <a:lnTo>
                  <a:pt x="6739194" y="185612"/>
                </a:lnTo>
                <a:lnTo>
                  <a:pt x="6739194" y="26126"/>
                </a:lnTo>
                <a:close/>
              </a:path>
              <a:path w="6739255" h="242569">
                <a:moveTo>
                  <a:pt x="205992" y="0"/>
                </a:moveTo>
                <a:lnTo>
                  <a:pt x="0" y="64947"/>
                </a:lnTo>
                <a:lnTo>
                  <a:pt x="44663" y="210362"/>
                </a:lnTo>
                <a:lnTo>
                  <a:pt x="250645" y="145415"/>
                </a:lnTo>
                <a:lnTo>
                  <a:pt x="20599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bk object 47"/>
          <p:cNvSpPr/>
          <p:nvPr/>
        </p:nvSpPr>
        <p:spPr>
          <a:xfrm>
            <a:off x="2" y="2222456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bk object 48"/>
          <p:cNvSpPr/>
          <p:nvPr/>
        </p:nvSpPr>
        <p:spPr>
          <a:xfrm>
            <a:off x="1746103" y="2359047"/>
            <a:ext cx="6642100" cy="273050"/>
          </a:xfrm>
          <a:custGeom>
            <a:avLst/>
            <a:gdLst/>
            <a:ahLst/>
            <a:cxnLst/>
            <a:rect l="l" t="t" r="r" b="b"/>
            <a:pathLst>
              <a:path w="6642100" h="273050">
                <a:moveTo>
                  <a:pt x="6641890" y="56809"/>
                </a:moveTo>
                <a:lnTo>
                  <a:pt x="6461893" y="113561"/>
                </a:lnTo>
                <a:lnTo>
                  <a:pt x="6461893" y="273060"/>
                </a:lnTo>
                <a:lnTo>
                  <a:pt x="6641890" y="216308"/>
                </a:lnTo>
                <a:lnTo>
                  <a:pt x="6641890" y="56809"/>
                </a:lnTo>
                <a:close/>
              </a:path>
              <a:path w="6642100" h="273050">
                <a:moveTo>
                  <a:pt x="206032" y="0"/>
                </a:moveTo>
                <a:lnTo>
                  <a:pt x="0" y="64960"/>
                </a:lnTo>
                <a:lnTo>
                  <a:pt x="2125" y="72889"/>
                </a:lnTo>
                <a:lnTo>
                  <a:pt x="5152" y="85175"/>
                </a:lnTo>
                <a:lnTo>
                  <a:pt x="12725" y="122859"/>
                </a:lnTo>
                <a:lnTo>
                  <a:pt x="17030" y="161582"/>
                </a:lnTo>
                <a:lnTo>
                  <a:pt x="17881" y="218808"/>
                </a:lnTo>
                <a:lnTo>
                  <a:pt x="232752" y="151070"/>
                </a:lnTo>
                <a:lnTo>
                  <a:pt x="225945" y="88277"/>
                </a:lnTo>
                <a:lnTo>
                  <a:pt x="213987" y="29718"/>
                </a:lnTo>
                <a:lnTo>
                  <a:pt x="207162" y="3657"/>
                </a:lnTo>
                <a:lnTo>
                  <a:pt x="20603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bk object 49"/>
          <p:cNvSpPr/>
          <p:nvPr/>
        </p:nvSpPr>
        <p:spPr>
          <a:xfrm>
            <a:off x="2" y="2570128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bk object 50"/>
          <p:cNvSpPr/>
          <p:nvPr/>
        </p:nvSpPr>
        <p:spPr>
          <a:xfrm>
            <a:off x="1763995" y="2697943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86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bk object 51"/>
          <p:cNvSpPr/>
          <p:nvPr/>
        </p:nvSpPr>
        <p:spPr>
          <a:xfrm>
            <a:off x="2" y="2917800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bk object 52"/>
          <p:cNvSpPr/>
          <p:nvPr/>
        </p:nvSpPr>
        <p:spPr>
          <a:xfrm>
            <a:off x="1763995" y="3045616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bk object 53"/>
          <p:cNvSpPr/>
          <p:nvPr/>
        </p:nvSpPr>
        <p:spPr>
          <a:xfrm>
            <a:off x="2" y="3265472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bk object 54"/>
          <p:cNvSpPr/>
          <p:nvPr/>
        </p:nvSpPr>
        <p:spPr>
          <a:xfrm>
            <a:off x="1763995" y="3393287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bk object 55"/>
          <p:cNvSpPr/>
          <p:nvPr/>
        </p:nvSpPr>
        <p:spPr>
          <a:xfrm>
            <a:off x="2" y="3613144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bk object 56"/>
          <p:cNvSpPr/>
          <p:nvPr/>
        </p:nvSpPr>
        <p:spPr>
          <a:xfrm>
            <a:off x="1763995" y="3740960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bk object 57"/>
          <p:cNvSpPr/>
          <p:nvPr/>
        </p:nvSpPr>
        <p:spPr>
          <a:xfrm>
            <a:off x="2" y="3960816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bk object 58"/>
          <p:cNvSpPr/>
          <p:nvPr/>
        </p:nvSpPr>
        <p:spPr>
          <a:xfrm>
            <a:off x="1763995" y="4088632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86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bk object 59"/>
          <p:cNvSpPr/>
          <p:nvPr/>
        </p:nvSpPr>
        <p:spPr>
          <a:xfrm>
            <a:off x="2" y="4308489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0" name="bk object 60"/>
          <p:cNvSpPr/>
          <p:nvPr/>
        </p:nvSpPr>
        <p:spPr>
          <a:xfrm>
            <a:off x="1763995" y="4436305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1" name="bk object 61"/>
          <p:cNvSpPr/>
          <p:nvPr/>
        </p:nvSpPr>
        <p:spPr>
          <a:xfrm>
            <a:off x="2" y="4656162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2" name="bk object 62"/>
          <p:cNvSpPr/>
          <p:nvPr/>
        </p:nvSpPr>
        <p:spPr>
          <a:xfrm>
            <a:off x="1763995" y="4783976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86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3" name="bk object 63"/>
          <p:cNvSpPr/>
          <p:nvPr/>
        </p:nvSpPr>
        <p:spPr>
          <a:xfrm>
            <a:off x="2" y="5003833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4" name="bk object 64"/>
          <p:cNvSpPr/>
          <p:nvPr/>
        </p:nvSpPr>
        <p:spPr>
          <a:xfrm>
            <a:off x="1763995" y="5131649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5" name="bk object 65"/>
          <p:cNvSpPr/>
          <p:nvPr/>
        </p:nvSpPr>
        <p:spPr>
          <a:xfrm>
            <a:off x="2" y="5351506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6" name="bk object 66"/>
          <p:cNvSpPr/>
          <p:nvPr/>
        </p:nvSpPr>
        <p:spPr>
          <a:xfrm>
            <a:off x="1763995" y="5479320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86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7" name="bk object 67"/>
          <p:cNvSpPr/>
          <p:nvPr/>
        </p:nvSpPr>
        <p:spPr>
          <a:xfrm>
            <a:off x="2" y="5699177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8" name="bk object 68"/>
          <p:cNvSpPr/>
          <p:nvPr/>
        </p:nvSpPr>
        <p:spPr>
          <a:xfrm>
            <a:off x="1763995" y="5826993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9" name="bk object 69"/>
          <p:cNvSpPr/>
          <p:nvPr/>
        </p:nvSpPr>
        <p:spPr>
          <a:xfrm>
            <a:off x="2" y="6046850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5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0" name="bk object 70"/>
          <p:cNvSpPr/>
          <p:nvPr/>
        </p:nvSpPr>
        <p:spPr>
          <a:xfrm>
            <a:off x="1763995" y="6174667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39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39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1" name="bk object 71"/>
          <p:cNvSpPr/>
          <p:nvPr/>
        </p:nvSpPr>
        <p:spPr>
          <a:xfrm>
            <a:off x="2" y="6394522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2" name="bk object 72"/>
          <p:cNvSpPr/>
          <p:nvPr/>
        </p:nvSpPr>
        <p:spPr>
          <a:xfrm>
            <a:off x="1763995" y="6522337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3" name="bk object 73"/>
          <p:cNvSpPr/>
          <p:nvPr/>
        </p:nvSpPr>
        <p:spPr>
          <a:xfrm>
            <a:off x="2" y="6742195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4" name="bk object 74"/>
          <p:cNvSpPr/>
          <p:nvPr/>
        </p:nvSpPr>
        <p:spPr>
          <a:xfrm>
            <a:off x="1763995" y="6870010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5" name="bk object 75"/>
          <p:cNvSpPr/>
          <p:nvPr/>
        </p:nvSpPr>
        <p:spPr>
          <a:xfrm>
            <a:off x="2" y="7089867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6" name="bk object 76"/>
          <p:cNvSpPr/>
          <p:nvPr/>
        </p:nvSpPr>
        <p:spPr>
          <a:xfrm>
            <a:off x="1763995" y="7217681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86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7" name="bk object 77"/>
          <p:cNvSpPr/>
          <p:nvPr/>
        </p:nvSpPr>
        <p:spPr>
          <a:xfrm>
            <a:off x="2" y="7437539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8" name="bk object 78"/>
          <p:cNvSpPr/>
          <p:nvPr/>
        </p:nvSpPr>
        <p:spPr>
          <a:xfrm>
            <a:off x="1763995" y="7565354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9" name="bk object 79"/>
          <p:cNvSpPr/>
          <p:nvPr/>
        </p:nvSpPr>
        <p:spPr>
          <a:xfrm>
            <a:off x="2" y="7785210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0" name="bk object 80"/>
          <p:cNvSpPr/>
          <p:nvPr/>
        </p:nvSpPr>
        <p:spPr>
          <a:xfrm>
            <a:off x="1763995" y="7913027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1" name="bk object 81"/>
          <p:cNvSpPr/>
          <p:nvPr/>
        </p:nvSpPr>
        <p:spPr>
          <a:xfrm>
            <a:off x="2" y="8132883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2" name="bk object 82"/>
          <p:cNvSpPr/>
          <p:nvPr/>
        </p:nvSpPr>
        <p:spPr>
          <a:xfrm>
            <a:off x="1763995" y="8260699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3" name="bk object 83"/>
          <p:cNvSpPr/>
          <p:nvPr/>
        </p:nvSpPr>
        <p:spPr>
          <a:xfrm>
            <a:off x="2" y="8480555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4" name="bk object 84"/>
          <p:cNvSpPr/>
          <p:nvPr/>
        </p:nvSpPr>
        <p:spPr>
          <a:xfrm>
            <a:off x="1763995" y="8608373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5" name="bk object 85"/>
          <p:cNvSpPr/>
          <p:nvPr/>
        </p:nvSpPr>
        <p:spPr>
          <a:xfrm>
            <a:off x="2" y="8828227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6" name="bk object 86"/>
          <p:cNvSpPr/>
          <p:nvPr/>
        </p:nvSpPr>
        <p:spPr>
          <a:xfrm>
            <a:off x="1763995" y="8956046"/>
            <a:ext cx="6624320" cy="281940"/>
          </a:xfrm>
          <a:custGeom>
            <a:avLst/>
            <a:gdLst/>
            <a:ahLst/>
            <a:cxnLst/>
            <a:rect l="l" t="t" r="r" b="b"/>
            <a:pathLst>
              <a:path w="6624320" h="281940">
                <a:moveTo>
                  <a:pt x="6623998" y="65587"/>
                </a:moveTo>
                <a:lnTo>
                  <a:pt x="6444005" y="122342"/>
                </a:lnTo>
                <a:lnTo>
                  <a:pt x="6444005" y="281829"/>
                </a:lnTo>
                <a:lnTo>
                  <a:pt x="6623998" y="225074"/>
                </a:lnTo>
                <a:lnTo>
                  <a:pt x="6623998" y="65587"/>
                </a:lnTo>
                <a:close/>
              </a:path>
              <a:path w="6624320" h="281940">
                <a:moveTo>
                  <a:pt x="215972" y="0"/>
                </a:moveTo>
                <a:lnTo>
                  <a:pt x="0" y="68100"/>
                </a:lnTo>
                <a:lnTo>
                  <a:pt x="0" y="227587"/>
                </a:lnTo>
                <a:lnTo>
                  <a:pt x="215972" y="159486"/>
                </a:lnTo>
                <a:lnTo>
                  <a:pt x="21597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7" name="bk object 87"/>
          <p:cNvSpPr/>
          <p:nvPr/>
        </p:nvSpPr>
        <p:spPr>
          <a:xfrm>
            <a:off x="2" y="9175902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8" name="bk object 88"/>
          <p:cNvSpPr/>
          <p:nvPr/>
        </p:nvSpPr>
        <p:spPr>
          <a:xfrm>
            <a:off x="1694150" y="9304200"/>
            <a:ext cx="6694170" cy="281940"/>
          </a:xfrm>
          <a:custGeom>
            <a:avLst/>
            <a:gdLst/>
            <a:ahLst/>
            <a:cxnLst/>
            <a:rect l="l" t="t" r="r" b="b"/>
            <a:pathLst>
              <a:path w="6694170" h="281940">
                <a:moveTo>
                  <a:pt x="6693843" y="65116"/>
                </a:moveTo>
                <a:lnTo>
                  <a:pt x="6513846" y="121856"/>
                </a:lnTo>
                <a:lnTo>
                  <a:pt x="6513846" y="281343"/>
                </a:lnTo>
                <a:lnTo>
                  <a:pt x="6693843" y="224603"/>
                </a:lnTo>
                <a:lnTo>
                  <a:pt x="6693843" y="65116"/>
                </a:lnTo>
                <a:close/>
              </a:path>
              <a:path w="6694170" h="281940">
                <a:moveTo>
                  <a:pt x="284290" y="0"/>
                </a:moveTo>
                <a:lnTo>
                  <a:pt x="53894" y="72638"/>
                </a:lnTo>
                <a:lnTo>
                  <a:pt x="51993" y="79718"/>
                </a:lnTo>
                <a:lnTo>
                  <a:pt x="51777" y="80392"/>
                </a:lnTo>
                <a:lnTo>
                  <a:pt x="51629" y="80959"/>
                </a:lnTo>
                <a:lnTo>
                  <a:pt x="0" y="249124"/>
                </a:lnTo>
                <a:lnTo>
                  <a:pt x="250164" y="170244"/>
                </a:lnTo>
                <a:lnTo>
                  <a:pt x="261279" y="133227"/>
                </a:lnTo>
                <a:lnTo>
                  <a:pt x="271887" y="88647"/>
                </a:lnTo>
                <a:lnTo>
                  <a:pt x="282070" y="25035"/>
                </a:lnTo>
                <a:lnTo>
                  <a:pt x="282204" y="23687"/>
                </a:lnTo>
                <a:lnTo>
                  <a:pt x="2842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9" name="bk object 89"/>
          <p:cNvSpPr/>
          <p:nvPr/>
        </p:nvSpPr>
        <p:spPr>
          <a:xfrm>
            <a:off x="2" y="9523575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0" name="bk object 90"/>
          <p:cNvSpPr/>
          <p:nvPr/>
        </p:nvSpPr>
        <p:spPr>
          <a:xfrm>
            <a:off x="1575916" y="9682809"/>
            <a:ext cx="6812280" cy="255904"/>
          </a:xfrm>
          <a:custGeom>
            <a:avLst/>
            <a:gdLst/>
            <a:ahLst/>
            <a:cxnLst/>
            <a:rect l="l" t="t" r="r" b="b"/>
            <a:pathLst>
              <a:path w="6812280" h="255904">
                <a:moveTo>
                  <a:pt x="6812077" y="34179"/>
                </a:moveTo>
                <a:lnTo>
                  <a:pt x="6632080" y="90918"/>
                </a:lnTo>
                <a:lnTo>
                  <a:pt x="6632080" y="250405"/>
                </a:lnTo>
                <a:lnTo>
                  <a:pt x="6812077" y="193665"/>
                </a:lnTo>
                <a:lnTo>
                  <a:pt x="6812077" y="34179"/>
                </a:lnTo>
                <a:close/>
              </a:path>
              <a:path w="6812280" h="255904">
                <a:moveTo>
                  <a:pt x="304406" y="0"/>
                </a:moveTo>
                <a:lnTo>
                  <a:pt x="54233" y="78878"/>
                </a:lnTo>
                <a:lnTo>
                  <a:pt x="0" y="255460"/>
                </a:lnTo>
                <a:lnTo>
                  <a:pt x="250177" y="176580"/>
                </a:lnTo>
                <a:lnTo>
                  <a:pt x="3044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1" name="bk object 91"/>
          <p:cNvSpPr/>
          <p:nvPr/>
        </p:nvSpPr>
        <p:spPr>
          <a:xfrm>
            <a:off x="2" y="9871247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2" name="bk object 92"/>
          <p:cNvSpPr/>
          <p:nvPr/>
        </p:nvSpPr>
        <p:spPr>
          <a:xfrm>
            <a:off x="2" y="9871247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3" name="bk object 93"/>
          <p:cNvSpPr/>
          <p:nvPr/>
        </p:nvSpPr>
        <p:spPr>
          <a:xfrm>
            <a:off x="1457685" y="10067756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19" y="0"/>
                </a:moveTo>
                <a:lnTo>
                  <a:pt x="54241" y="78879"/>
                </a:lnTo>
                <a:lnTo>
                  <a:pt x="0" y="255473"/>
                </a:lnTo>
                <a:lnTo>
                  <a:pt x="250190" y="176580"/>
                </a:lnTo>
                <a:lnTo>
                  <a:pt x="3044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4" name="bk object 94"/>
          <p:cNvSpPr/>
          <p:nvPr/>
        </p:nvSpPr>
        <p:spPr>
          <a:xfrm>
            <a:off x="1457685" y="10067756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19" y="0"/>
                </a:moveTo>
                <a:lnTo>
                  <a:pt x="54241" y="78879"/>
                </a:lnTo>
                <a:lnTo>
                  <a:pt x="0" y="255473"/>
                </a:lnTo>
                <a:lnTo>
                  <a:pt x="250190" y="176580"/>
                </a:lnTo>
                <a:lnTo>
                  <a:pt x="3044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5" name="bk object 95"/>
          <p:cNvSpPr/>
          <p:nvPr/>
        </p:nvSpPr>
        <p:spPr>
          <a:xfrm>
            <a:off x="2" y="10218921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6" name="bk object 96"/>
          <p:cNvSpPr/>
          <p:nvPr/>
        </p:nvSpPr>
        <p:spPr>
          <a:xfrm>
            <a:off x="2" y="10218921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7" name="bk object 97"/>
          <p:cNvSpPr/>
          <p:nvPr/>
        </p:nvSpPr>
        <p:spPr>
          <a:xfrm>
            <a:off x="1339465" y="10452703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19" y="0"/>
                </a:moveTo>
                <a:lnTo>
                  <a:pt x="54228" y="78879"/>
                </a:lnTo>
                <a:lnTo>
                  <a:pt x="0" y="255473"/>
                </a:lnTo>
                <a:lnTo>
                  <a:pt x="250190" y="176580"/>
                </a:lnTo>
                <a:lnTo>
                  <a:pt x="3044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8" name="bk object 98"/>
          <p:cNvSpPr/>
          <p:nvPr/>
        </p:nvSpPr>
        <p:spPr>
          <a:xfrm>
            <a:off x="1339465" y="10452703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19" y="0"/>
                </a:moveTo>
                <a:lnTo>
                  <a:pt x="54228" y="78879"/>
                </a:lnTo>
                <a:lnTo>
                  <a:pt x="0" y="255473"/>
                </a:lnTo>
                <a:lnTo>
                  <a:pt x="250190" y="176580"/>
                </a:lnTo>
                <a:lnTo>
                  <a:pt x="3044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9" name="bk object 99"/>
          <p:cNvSpPr/>
          <p:nvPr/>
        </p:nvSpPr>
        <p:spPr>
          <a:xfrm>
            <a:off x="2" y="10566592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0" name="bk object 100"/>
          <p:cNvSpPr/>
          <p:nvPr/>
        </p:nvSpPr>
        <p:spPr>
          <a:xfrm>
            <a:off x="2" y="10566592"/>
            <a:ext cx="8388350" cy="410209"/>
          </a:xfrm>
          <a:custGeom>
            <a:avLst/>
            <a:gdLst/>
            <a:ahLst/>
            <a:cxnLst/>
            <a:rect l="l" t="t" r="r" b="b"/>
            <a:pathLst>
              <a:path w="8388350" h="41020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41020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1" name="bk object 101"/>
          <p:cNvSpPr/>
          <p:nvPr/>
        </p:nvSpPr>
        <p:spPr>
          <a:xfrm>
            <a:off x="1221233" y="10837650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31" y="0"/>
                </a:moveTo>
                <a:lnTo>
                  <a:pt x="54229" y="78892"/>
                </a:lnTo>
                <a:lnTo>
                  <a:pt x="0" y="255473"/>
                </a:lnTo>
                <a:lnTo>
                  <a:pt x="250201" y="176581"/>
                </a:lnTo>
                <a:lnTo>
                  <a:pt x="3044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2" name="bk object 102"/>
          <p:cNvSpPr/>
          <p:nvPr/>
        </p:nvSpPr>
        <p:spPr>
          <a:xfrm>
            <a:off x="1221233" y="10837650"/>
            <a:ext cx="304800" cy="255904"/>
          </a:xfrm>
          <a:custGeom>
            <a:avLst/>
            <a:gdLst/>
            <a:ahLst/>
            <a:cxnLst/>
            <a:rect l="l" t="t" r="r" b="b"/>
            <a:pathLst>
              <a:path w="304800" h="255904">
                <a:moveTo>
                  <a:pt x="304431" y="0"/>
                </a:moveTo>
                <a:lnTo>
                  <a:pt x="54229" y="78892"/>
                </a:lnTo>
                <a:lnTo>
                  <a:pt x="0" y="255473"/>
                </a:lnTo>
                <a:lnTo>
                  <a:pt x="250201" y="176581"/>
                </a:lnTo>
                <a:lnTo>
                  <a:pt x="3044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3" name="bk object 103"/>
          <p:cNvSpPr/>
          <p:nvPr/>
        </p:nvSpPr>
        <p:spPr>
          <a:xfrm>
            <a:off x="2" y="10914264"/>
            <a:ext cx="8388350" cy="894080"/>
          </a:xfrm>
          <a:custGeom>
            <a:avLst/>
            <a:gdLst/>
            <a:ahLst/>
            <a:cxnLst/>
            <a:rect l="l" t="t" r="r" b="b"/>
            <a:pathLst>
              <a:path w="8388350" h="89407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894079">
                <a:moveTo>
                  <a:pt x="1407439" y="308329"/>
                </a:moveTo>
                <a:lnTo>
                  <a:pt x="0" y="752093"/>
                </a:lnTo>
                <a:lnTo>
                  <a:pt x="0" y="893736"/>
                </a:lnTo>
                <a:lnTo>
                  <a:pt x="56603" y="893736"/>
                </a:lnTo>
                <a:lnTo>
                  <a:pt x="1299644" y="501804"/>
                </a:lnTo>
                <a:lnTo>
                  <a:pt x="1333671" y="462101"/>
                </a:lnTo>
                <a:lnTo>
                  <a:pt x="1360396" y="422048"/>
                </a:lnTo>
                <a:lnTo>
                  <a:pt x="1382637" y="378774"/>
                </a:lnTo>
                <a:lnTo>
                  <a:pt x="1400007" y="332537"/>
                </a:lnTo>
                <a:lnTo>
                  <a:pt x="1407439" y="308329"/>
                </a:lnTo>
                <a:close/>
              </a:path>
              <a:path w="8388350" h="89407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4" name="bk object 104"/>
          <p:cNvSpPr/>
          <p:nvPr/>
        </p:nvSpPr>
        <p:spPr>
          <a:xfrm>
            <a:off x="2" y="10914264"/>
            <a:ext cx="8388350" cy="894080"/>
          </a:xfrm>
          <a:custGeom>
            <a:avLst/>
            <a:gdLst/>
            <a:ahLst/>
            <a:cxnLst/>
            <a:rect l="l" t="t" r="r" b="b"/>
            <a:pathLst>
              <a:path w="8388350" h="894079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  <a:path w="8388350" h="894079">
                <a:moveTo>
                  <a:pt x="1407439" y="308329"/>
                </a:moveTo>
                <a:lnTo>
                  <a:pt x="0" y="752093"/>
                </a:lnTo>
                <a:lnTo>
                  <a:pt x="0" y="893736"/>
                </a:lnTo>
                <a:lnTo>
                  <a:pt x="56603" y="893736"/>
                </a:lnTo>
                <a:lnTo>
                  <a:pt x="1299644" y="501804"/>
                </a:lnTo>
                <a:lnTo>
                  <a:pt x="1333671" y="462101"/>
                </a:lnTo>
                <a:lnTo>
                  <a:pt x="1360396" y="422048"/>
                </a:lnTo>
                <a:lnTo>
                  <a:pt x="1382637" y="378774"/>
                </a:lnTo>
                <a:lnTo>
                  <a:pt x="1400007" y="332537"/>
                </a:lnTo>
                <a:lnTo>
                  <a:pt x="1407439" y="308329"/>
                </a:lnTo>
                <a:close/>
              </a:path>
              <a:path w="8388350" h="894079">
                <a:moveTo>
                  <a:pt x="8387991" y="193408"/>
                </a:moveTo>
                <a:lnTo>
                  <a:pt x="8207997" y="250163"/>
                </a:lnTo>
                <a:lnTo>
                  <a:pt x="8207997" y="409650"/>
                </a:lnTo>
                <a:lnTo>
                  <a:pt x="8387991" y="352894"/>
                </a:lnTo>
                <a:lnTo>
                  <a:pt x="8387991" y="193408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5" name="bk object 105"/>
          <p:cNvSpPr/>
          <p:nvPr/>
        </p:nvSpPr>
        <p:spPr>
          <a:xfrm>
            <a:off x="2" y="11261937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6" name="bk object 106"/>
          <p:cNvSpPr/>
          <p:nvPr/>
        </p:nvSpPr>
        <p:spPr>
          <a:xfrm>
            <a:off x="2" y="11261937"/>
            <a:ext cx="180340" cy="216535"/>
          </a:xfrm>
          <a:custGeom>
            <a:avLst/>
            <a:gdLst/>
            <a:ahLst/>
            <a:cxnLst/>
            <a:rect l="l" t="t" r="r" b="b"/>
            <a:pathLst>
              <a:path w="180340" h="216534">
                <a:moveTo>
                  <a:pt x="179994" y="0"/>
                </a:moveTo>
                <a:lnTo>
                  <a:pt x="0" y="56755"/>
                </a:lnTo>
                <a:lnTo>
                  <a:pt x="0" y="216242"/>
                </a:lnTo>
                <a:lnTo>
                  <a:pt x="179994" y="159486"/>
                </a:lnTo>
                <a:lnTo>
                  <a:pt x="17999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7" name="bk object 107"/>
          <p:cNvSpPr/>
          <p:nvPr/>
        </p:nvSpPr>
        <p:spPr>
          <a:xfrm>
            <a:off x="7269515" y="11455343"/>
            <a:ext cx="1118870" cy="353060"/>
          </a:xfrm>
          <a:custGeom>
            <a:avLst/>
            <a:gdLst/>
            <a:ahLst/>
            <a:cxnLst/>
            <a:rect l="l" t="t" r="r" b="b"/>
            <a:pathLst>
              <a:path w="1118870" h="353059">
                <a:moveTo>
                  <a:pt x="1118479" y="0"/>
                </a:moveTo>
                <a:lnTo>
                  <a:pt x="938488" y="56754"/>
                </a:lnTo>
                <a:lnTo>
                  <a:pt x="938482" y="172662"/>
                </a:lnTo>
                <a:lnTo>
                  <a:pt x="570850" y="172662"/>
                </a:lnTo>
                <a:lnTo>
                  <a:pt x="0" y="352659"/>
                </a:lnTo>
                <a:lnTo>
                  <a:pt x="505828" y="352659"/>
                </a:lnTo>
                <a:lnTo>
                  <a:pt x="1118479" y="159486"/>
                </a:lnTo>
                <a:lnTo>
                  <a:pt x="111847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8" name="bk object 108"/>
          <p:cNvSpPr/>
          <p:nvPr/>
        </p:nvSpPr>
        <p:spPr>
          <a:xfrm>
            <a:off x="7269515" y="11455343"/>
            <a:ext cx="1118870" cy="353060"/>
          </a:xfrm>
          <a:custGeom>
            <a:avLst/>
            <a:gdLst/>
            <a:ahLst/>
            <a:cxnLst/>
            <a:rect l="l" t="t" r="r" b="b"/>
            <a:pathLst>
              <a:path w="1118870" h="353059">
                <a:moveTo>
                  <a:pt x="1118479" y="0"/>
                </a:moveTo>
                <a:lnTo>
                  <a:pt x="938488" y="56754"/>
                </a:lnTo>
                <a:lnTo>
                  <a:pt x="938482" y="172662"/>
                </a:lnTo>
                <a:lnTo>
                  <a:pt x="570850" y="172662"/>
                </a:lnTo>
                <a:lnTo>
                  <a:pt x="0" y="352659"/>
                </a:lnTo>
                <a:lnTo>
                  <a:pt x="505828" y="352659"/>
                </a:lnTo>
                <a:lnTo>
                  <a:pt x="1118479" y="159486"/>
                </a:lnTo>
                <a:lnTo>
                  <a:pt x="111847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9" name="bk object 109"/>
          <p:cNvSpPr/>
          <p:nvPr/>
        </p:nvSpPr>
        <p:spPr>
          <a:xfrm>
            <a:off x="6166832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59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0" name="bk object 110"/>
          <p:cNvSpPr/>
          <p:nvPr/>
        </p:nvSpPr>
        <p:spPr>
          <a:xfrm>
            <a:off x="6166832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59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1" name="bk object 111"/>
          <p:cNvSpPr/>
          <p:nvPr/>
        </p:nvSpPr>
        <p:spPr>
          <a:xfrm>
            <a:off x="5064156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2" name="bk object 112"/>
          <p:cNvSpPr/>
          <p:nvPr/>
        </p:nvSpPr>
        <p:spPr>
          <a:xfrm>
            <a:off x="5064156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3" name="bk object 113"/>
          <p:cNvSpPr/>
          <p:nvPr/>
        </p:nvSpPr>
        <p:spPr>
          <a:xfrm>
            <a:off x="3961481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4" name="bk object 114"/>
          <p:cNvSpPr/>
          <p:nvPr/>
        </p:nvSpPr>
        <p:spPr>
          <a:xfrm>
            <a:off x="3961481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5" name="bk object 115"/>
          <p:cNvSpPr/>
          <p:nvPr/>
        </p:nvSpPr>
        <p:spPr>
          <a:xfrm>
            <a:off x="2858805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6" name="bk object 116"/>
          <p:cNvSpPr/>
          <p:nvPr/>
        </p:nvSpPr>
        <p:spPr>
          <a:xfrm>
            <a:off x="2858805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7" name="bk object 117"/>
          <p:cNvSpPr/>
          <p:nvPr/>
        </p:nvSpPr>
        <p:spPr>
          <a:xfrm>
            <a:off x="1756130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8" name="bk object 118"/>
          <p:cNvSpPr/>
          <p:nvPr/>
        </p:nvSpPr>
        <p:spPr>
          <a:xfrm>
            <a:off x="1756130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9" name="bk object 119"/>
          <p:cNvSpPr/>
          <p:nvPr/>
        </p:nvSpPr>
        <p:spPr>
          <a:xfrm>
            <a:off x="653455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0" name="bk object 120"/>
          <p:cNvSpPr/>
          <p:nvPr/>
        </p:nvSpPr>
        <p:spPr>
          <a:xfrm>
            <a:off x="653455" y="11628005"/>
            <a:ext cx="1076960" cy="180340"/>
          </a:xfrm>
          <a:custGeom>
            <a:avLst/>
            <a:gdLst/>
            <a:ahLst/>
            <a:cxnLst/>
            <a:rect l="l" t="t" r="r" b="b"/>
            <a:pathLst>
              <a:path w="1076960" h="180340">
                <a:moveTo>
                  <a:pt x="1076697" y="0"/>
                </a:moveTo>
                <a:lnTo>
                  <a:pt x="570869" y="0"/>
                </a:lnTo>
                <a:lnTo>
                  <a:pt x="0" y="179994"/>
                </a:lnTo>
                <a:lnTo>
                  <a:pt x="505815" y="179994"/>
                </a:lnTo>
                <a:lnTo>
                  <a:pt x="107669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1" name="bk object 121"/>
          <p:cNvSpPr/>
          <p:nvPr/>
        </p:nvSpPr>
        <p:spPr>
          <a:xfrm>
            <a:off x="1389046" y="11555995"/>
            <a:ext cx="6645909" cy="0"/>
          </a:xfrm>
          <a:custGeom>
            <a:avLst/>
            <a:gdLst/>
            <a:ahLst/>
            <a:cxnLst/>
            <a:rect l="l" t="t" r="r" b="b"/>
            <a:pathLst>
              <a:path w="6645909" h="0">
                <a:moveTo>
                  <a:pt x="0" y="0"/>
                </a:moveTo>
                <a:lnTo>
                  <a:pt x="6645490" y="0"/>
                </a:lnTo>
              </a:path>
            </a:pathLst>
          </a:custGeom>
          <a:ln w="1270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2" name="bk object 122"/>
          <p:cNvSpPr/>
          <p:nvPr/>
        </p:nvSpPr>
        <p:spPr>
          <a:xfrm>
            <a:off x="8135991" y="352935"/>
            <a:ext cx="0" cy="11052175"/>
          </a:xfrm>
          <a:custGeom>
            <a:avLst/>
            <a:gdLst/>
            <a:ahLst/>
            <a:cxnLst/>
            <a:rect l="l" t="t" r="r" b="b"/>
            <a:pathLst>
              <a:path w="0" h="11052175">
                <a:moveTo>
                  <a:pt x="0" y="11051667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3" name="bk object 123"/>
          <p:cNvSpPr/>
          <p:nvPr/>
        </p:nvSpPr>
        <p:spPr>
          <a:xfrm>
            <a:off x="1338366" y="252009"/>
            <a:ext cx="6645909" cy="0"/>
          </a:xfrm>
          <a:custGeom>
            <a:avLst/>
            <a:gdLst/>
            <a:ahLst/>
            <a:cxnLst/>
            <a:rect l="l" t="t" r="r" b="b"/>
            <a:pathLst>
              <a:path w="6645909" h="0">
                <a:moveTo>
                  <a:pt x="6645440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4" name="bk object 124"/>
          <p:cNvSpPr/>
          <p:nvPr/>
        </p:nvSpPr>
        <p:spPr>
          <a:xfrm>
            <a:off x="1348818" y="338580"/>
            <a:ext cx="83820" cy="114300"/>
          </a:xfrm>
          <a:custGeom>
            <a:avLst/>
            <a:gdLst/>
            <a:ahLst/>
            <a:cxnLst/>
            <a:rect l="l" t="t" r="r" b="b"/>
            <a:pathLst>
              <a:path w="83819" h="114300">
                <a:moveTo>
                  <a:pt x="0" y="0"/>
                </a:moveTo>
                <a:lnTo>
                  <a:pt x="23837" y="26209"/>
                </a:lnTo>
                <a:lnTo>
                  <a:pt x="45777" y="54028"/>
                </a:lnTo>
                <a:lnTo>
                  <a:pt x="65726" y="83367"/>
                </a:lnTo>
                <a:lnTo>
                  <a:pt x="83591" y="114134"/>
                </a:lnTo>
              </a:path>
            </a:pathLst>
          </a:custGeom>
          <a:ln w="1270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5" name="bk object 125"/>
          <p:cNvSpPr/>
          <p:nvPr/>
        </p:nvSpPr>
        <p:spPr>
          <a:xfrm>
            <a:off x="1514962" y="690244"/>
            <a:ext cx="477520" cy="1553845"/>
          </a:xfrm>
          <a:custGeom>
            <a:avLst/>
            <a:gdLst/>
            <a:ahLst/>
            <a:cxnLst/>
            <a:rect l="l" t="t" r="r" b="b"/>
            <a:pathLst>
              <a:path w="477519" h="1553845">
                <a:moveTo>
                  <a:pt x="0" y="0"/>
                </a:moveTo>
                <a:lnTo>
                  <a:pt x="477062" y="1553514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26" name="bk object 126"/>
          <p:cNvSpPr/>
          <p:nvPr/>
        </p:nvSpPr>
        <p:spPr>
          <a:xfrm>
            <a:off x="2051984" y="2686194"/>
            <a:ext cx="635" cy="6485890"/>
          </a:xfrm>
          <a:custGeom>
            <a:avLst/>
            <a:gdLst/>
            <a:ahLst/>
            <a:cxnLst/>
            <a:rect l="l" t="t" r="r" b="b"/>
            <a:pathLst>
              <a:path w="635" h="6485890">
                <a:moveTo>
                  <a:pt x="0" y="0"/>
                </a:moveTo>
                <a:lnTo>
                  <a:pt x="12" y="6485509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27" name="bk object 127"/>
          <p:cNvSpPr/>
          <p:nvPr/>
        </p:nvSpPr>
        <p:spPr>
          <a:xfrm>
            <a:off x="1499582" y="9616061"/>
            <a:ext cx="476884" cy="1551940"/>
          </a:xfrm>
          <a:custGeom>
            <a:avLst/>
            <a:gdLst/>
            <a:ahLst/>
            <a:cxnLst/>
            <a:rect l="l" t="t" r="r" b="b"/>
            <a:pathLst>
              <a:path w="476885" h="1551940">
                <a:moveTo>
                  <a:pt x="476554" y="0"/>
                </a:moveTo>
                <a:lnTo>
                  <a:pt x="0" y="1551762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28" name="bk object 128"/>
          <p:cNvSpPr/>
          <p:nvPr/>
        </p:nvSpPr>
        <p:spPr>
          <a:xfrm>
            <a:off x="1314237" y="11395823"/>
            <a:ext cx="93980" cy="106045"/>
          </a:xfrm>
          <a:custGeom>
            <a:avLst/>
            <a:gdLst/>
            <a:ahLst/>
            <a:cxnLst/>
            <a:rect l="l" t="t" r="r" b="b"/>
            <a:pathLst>
              <a:path w="93980" h="106045">
                <a:moveTo>
                  <a:pt x="93967" y="0"/>
                </a:moveTo>
                <a:lnTo>
                  <a:pt x="73325" y="28885"/>
                </a:lnTo>
                <a:lnTo>
                  <a:pt x="50722" y="56218"/>
                </a:lnTo>
                <a:lnTo>
                  <a:pt x="26249" y="81904"/>
                </a:lnTo>
                <a:lnTo>
                  <a:pt x="0" y="105854"/>
                </a:lnTo>
              </a:path>
            </a:pathLst>
          </a:custGeom>
          <a:ln w="1270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9" name="bk object 129"/>
          <p:cNvSpPr/>
          <p:nvPr/>
        </p:nvSpPr>
        <p:spPr>
          <a:xfrm>
            <a:off x="8085263" y="11505525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469"/>
                </a:moveTo>
                <a:lnTo>
                  <a:pt x="50723" y="50469"/>
                </a:lnTo>
                <a:lnTo>
                  <a:pt x="50723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0" name="bk object 130"/>
          <p:cNvSpPr/>
          <p:nvPr/>
        </p:nvSpPr>
        <p:spPr>
          <a:xfrm>
            <a:off x="8085263" y="252004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723" y="50469"/>
                </a:moveTo>
                <a:lnTo>
                  <a:pt x="50723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1" name="bk object 131"/>
          <p:cNvSpPr/>
          <p:nvPr/>
        </p:nvSpPr>
        <p:spPr>
          <a:xfrm>
            <a:off x="1236915" y="252004"/>
            <a:ext cx="50800" cy="25400"/>
          </a:xfrm>
          <a:custGeom>
            <a:avLst/>
            <a:gdLst/>
            <a:ahLst/>
            <a:cxnLst/>
            <a:rect l="l" t="t" r="r" b="b"/>
            <a:pathLst>
              <a:path w="50800" h="25400">
                <a:moveTo>
                  <a:pt x="50723" y="0"/>
                </a:moveTo>
                <a:lnTo>
                  <a:pt x="0" y="0"/>
                </a:lnTo>
                <a:lnTo>
                  <a:pt x="10224" y="6014"/>
                </a:lnTo>
                <a:lnTo>
                  <a:pt x="20286" y="12247"/>
                </a:lnTo>
                <a:lnTo>
                  <a:pt x="30184" y="18696"/>
                </a:lnTo>
                <a:lnTo>
                  <a:pt x="39916" y="25361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2" name="bk object 132"/>
          <p:cNvSpPr/>
          <p:nvPr/>
        </p:nvSpPr>
        <p:spPr>
          <a:xfrm>
            <a:off x="1452675" y="495438"/>
            <a:ext cx="31750" cy="94615"/>
          </a:xfrm>
          <a:custGeom>
            <a:avLst/>
            <a:gdLst/>
            <a:ahLst/>
            <a:cxnLst/>
            <a:rect l="l" t="t" r="r" b="b"/>
            <a:pathLst>
              <a:path w="31750" h="94615">
                <a:moveTo>
                  <a:pt x="0" y="0"/>
                </a:moveTo>
                <a:lnTo>
                  <a:pt x="4409" y="10931"/>
                </a:lnTo>
                <a:lnTo>
                  <a:pt x="8567" y="21988"/>
                </a:lnTo>
                <a:lnTo>
                  <a:pt x="12471" y="33166"/>
                </a:lnTo>
                <a:lnTo>
                  <a:pt x="16116" y="44462"/>
                </a:lnTo>
                <a:lnTo>
                  <a:pt x="31508" y="94576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3" name="bk object 133"/>
          <p:cNvSpPr/>
          <p:nvPr/>
        </p:nvSpPr>
        <p:spPr>
          <a:xfrm>
            <a:off x="2007411" y="2293872"/>
            <a:ext cx="45085" cy="290195"/>
          </a:xfrm>
          <a:custGeom>
            <a:avLst/>
            <a:gdLst/>
            <a:ahLst/>
            <a:cxnLst/>
            <a:rect l="l" t="t" r="r" b="b"/>
            <a:pathLst>
              <a:path w="45085" h="290194">
                <a:moveTo>
                  <a:pt x="0" y="0"/>
                </a:moveTo>
                <a:lnTo>
                  <a:pt x="15392" y="50114"/>
                </a:lnTo>
                <a:lnTo>
                  <a:pt x="24830" y="87098"/>
                </a:lnTo>
                <a:lnTo>
                  <a:pt x="35687" y="141808"/>
                </a:lnTo>
                <a:lnTo>
                  <a:pt x="41419" y="187086"/>
                </a:lnTo>
                <a:lnTo>
                  <a:pt x="44437" y="234137"/>
                </a:lnTo>
                <a:lnTo>
                  <a:pt x="44577" y="239115"/>
                </a:lnTo>
                <a:lnTo>
                  <a:pt x="44577" y="290182"/>
                </a:lnTo>
              </a:path>
            </a:pathLst>
          </a:custGeom>
          <a:ln w="12699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4" name="bk object 134"/>
          <p:cNvSpPr/>
          <p:nvPr/>
        </p:nvSpPr>
        <p:spPr>
          <a:xfrm>
            <a:off x="2006878" y="9222776"/>
            <a:ext cx="45720" cy="293370"/>
          </a:xfrm>
          <a:custGeom>
            <a:avLst/>
            <a:gdLst/>
            <a:ahLst/>
            <a:cxnLst/>
            <a:rect l="l" t="t" r="r" b="b"/>
            <a:pathLst>
              <a:path w="45719" h="293370">
                <a:moveTo>
                  <a:pt x="45123" y="0"/>
                </a:moveTo>
                <a:lnTo>
                  <a:pt x="45123" y="51066"/>
                </a:lnTo>
                <a:lnTo>
                  <a:pt x="44945" y="57226"/>
                </a:lnTo>
                <a:lnTo>
                  <a:pt x="41954" y="104186"/>
                </a:lnTo>
                <a:lnTo>
                  <a:pt x="36258" y="149212"/>
                </a:lnTo>
                <a:lnTo>
                  <a:pt x="25347" y="204309"/>
                </a:lnTo>
                <a:lnTo>
                  <a:pt x="15379" y="243116"/>
                </a:lnTo>
                <a:lnTo>
                  <a:pt x="0" y="293166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5" name="bk object 135"/>
          <p:cNvSpPr/>
          <p:nvPr/>
        </p:nvSpPr>
        <p:spPr>
          <a:xfrm>
            <a:off x="1452713" y="11217882"/>
            <a:ext cx="31750" cy="94615"/>
          </a:xfrm>
          <a:custGeom>
            <a:avLst/>
            <a:gdLst/>
            <a:ahLst/>
            <a:cxnLst/>
            <a:rect l="l" t="t" r="r" b="b"/>
            <a:pathLst>
              <a:path w="31750" h="94615">
                <a:moveTo>
                  <a:pt x="31496" y="0"/>
                </a:moveTo>
                <a:lnTo>
                  <a:pt x="16129" y="50050"/>
                </a:lnTo>
                <a:lnTo>
                  <a:pt x="12476" y="61361"/>
                </a:lnTo>
                <a:lnTo>
                  <a:pt x="8569" y="72547"/>
                </a:lnTo>
                <a:lnTo>
                  <a:pt x="4409" y="83606"/>
                </a:lnTo>
                <a:lnTo>
                  <a:pt x="0" y="94538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6" name="bk object 136"/>
          <p:cNvSpPr/>
          <p:nvPr/>
        </p:nvSpPr>
        <p:spPr>
          <a:xfrm>
            <a:off x="1236864" y="11530620"/>
            <a:ext cx="50800" cy="25400"/>
          </a:xfrm>
          <a:custGeom>
            <a:avLst/>
            <a:gdLst/>
            <a:ahLst/>
            <a:cxnLst/>
            <a:rect l="l" t="t" r="r" b="b"/>
            <a:pathLst>
              <a:path w="50800" h="25400">
                <a:moveTo>
                  <a:pt x="39941" y="0"/>
                </a:moveTo>
                <a:lnTo>
                  <a:pt x="30200" y="6674"/>
                </a:lnTo>
                <a:lnTo>
                  <a:pt x="20294" y="13130"/>
                </a:lnTo>
                <a:lnTo>
                  <a:pt x="10227" y="19364"/>
                </a:lnTo>
                <a:lnTo>
                  <a:pt x="0" y="25374"/>
                </a:lnTo>
                <a:lnTo>
                  <a:pt x="50723" y="25374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7" name="bk object 137"/>
          <p:cNvSpPr/>
          <p:nvPr/>
        </p:nvSpPr>
        <p:spPr>
          <a:xfrm>
            <a:off x="252007" y="467360"/>
            <a:ext cx="0" cy="10924540"/>
          </a:xfrm>
          <a:custGeom>
            <a:avLst/>
            <a:gdLst/>
            <a:ahLst/>
            <a:cxnLst/>
            <a:rect l="l" t="t" r="r" b="b"/>
            <a:pathLst>
              <a:path w="0" h="10924540">
                <a:moveTo>
                  <a:pt x="0" y="0"/>
                </a:moveTo>
                <a:lnTo>
                  <a:pt x="0" y="10924044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38" name="bk object 138"/>
          <p:cNvSpPr/>
          <p:nvPr/>
        </p:nvSpPr>
        <p:spPr>
          <a:xfrm>
            <a:off x="397066" y="11286973"/>
            <a:ext cx="532130" cy="161925"/>
          </a:xfrm>
          <a:custGeom>
            <a:avLst/>
            <a:gdLst/>
            <a:ahLst/>
            <a:cxnLst/>
            <a:rect l="l" t="t" r="r" b="b"/>
            <a:pathLst>
              <a:path w="532130" h="161925">
                <a:moveTo>
                  <a:pt x="0" y="161899"/>
                </a:moveTo>
                <a:lnTo>
                  <a:pt x="531888" y="0"/>
                </a:lnTo>
              </a:path>
            </a:pathLst>
          </a:custGeom>
          <a:ln w="1269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9" name="bk object 139"/>
          <p:cNvSpPr/>
          <p:nvPr/>
        </p:nvSpPr>
        <p:spPr>
          <a:xfrm>
            <a:off x="1170652" y="9462420"/>
            <a:ext cx="476250" cy="1550670"/>
          </a:xfrm>
          <a:custGeom>
            <a:avLst/>
            <a:gdLst/>
            <a:ahLst/>
            <a:cxnLst/>
            <a:rect l="l" t="t" r="r" b="b"/>
            <a:pathLst>
              <a:path w="476250" h="1550670">
                <a:moveTo>
                  <a:pt x="0" y="1550123"/>
                </a:moveTo>
                <a:lnTo>
                  <a:pt x="476008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0" name="bk object 140"/>
          <p:cNvSpPr/>
          <p:nvPr/>
        </p:nvSpPr>
        <p:spPr>
          <a:xfrm>
            <a:off x="1691981" y="2640031"/>
            <a:ext cx="635" cy="6477000"/>
          </a:xfrm>
          <a:custGeom>
            <a:avLst/>
            <a:gdLst/>
            <a:ahLst/>
            <a:cxnLst/>
            <a:rect l="l" t="t" r="r" b="b"/>
            <a:pathLst>
              <a:path w="635" h="6477000">
                <a:moveTo>
                  <a:pt x="12" y="6476784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1" name="bk object 141"/>
          <p:cNvSpPr/>
          <p:nvPr/>
        </p:nvSpPr>
        <p:spPr>
          <a:xfrm>
            <a:off x="1155331" y="745526"/>
            <a:ext cx="475615" cy="1546860"/>
          </a:xfrm>
          <a:custGeom>
            <a:avLst/>
            <a:gdLst/>
            <a:ahLst/>
            <a:cxnLst/>
            <a:rect l="l" t="t" r="r" b="b"/>
            <a:pathLst>
              <a:path w="475614" h="1546860">
                <a:moveTo>
                  <a:pt x="475005" y="1546605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42" name="bk object 142"/>
          <p:cNvSpPr/>
          <p:nvPr/>
        </p:nvSpPr>
        <p:spPr>
          <a:xfrm>
            <a:off x="348738" y="344380"/>
            <a:ext cx="532130" cy="161925"/>
          </a:xfrm>
          <a:custGeom>
            <a:avLst/>
            <a:gdLst/>
            <a:ahLst/>
            <a:cxnLst/>
            <a:rect l="l" t="t" r="r" b="b"/>
            <a:pathLst>
              <a:path w="532130" h="161925">
                <a:moveTo>
                  <a:pt x="531977" y="161937"/>
                </a:moveTo>
                <a:lnTo>
                  <a:pt x="0" y="0"/>
                </a:lnTo>
              </a:path>
            </a:pathLst>
          </a:custGeom>
          <a:ln w="12699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43" name="bk object 143"/>
          <p:cNvSpPr/>
          <p:nvPr/>
        </p:nvSpPr>
        <p:spPr>
          <a:xfrm>
            <a:off x="252007" y="11442219"/>
            <a:ext cx="48895" cy="51435"/>
          </a:xfrm>
          <a:custGeom>
            <a:avLst/>
            <a:gdLst/>
            <a:ahLst/>
            <a:cxnLst/>
            <a:rect l="l" t="t" r="r" b="b"/>
            <a:pathLst>
              <a:path w="48895" h="51434">
                <a:moveTo>
                  <a:pt x="0" y="0"/>
                </a:moveTo>
                <a:lnTo>
                  <a:pt x="0" y="50812"/>
                </a:lnTo>
                <a:lnTo>
                  <a:pt x="48348" y="36093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4" name="bk object 144"/>
          <p:cNvSpPr/>
          <p:nvPr/>
        </p:nvSpPr>
        <p:spPr>
          <a:xfrm>
            <a:off x="977304" y="11243312"/>
            <a:ext cx="81280" cy="29209"/>
          </a:xfrm>
          <a:custGeom>
            <a:avLst/>
            <a:gdLst/>
            <a:ahLst/>
            <a:cxnLst/>
            <a:rect l="l" t="t" r="r" b="b"/>
            <a:pathLst>
              <a:path w="81280" h="29209">
                <a:moveTo>
                  <a:pt x="0" y="28943"/>
                </a:moveTo>
                <a:lnTo>
                  <a:pt x="48361" y="14224"/>
                </a:lnTo>
                <a:lnTo>
                  <a:pt x="56839" y="11379"/>
                </a:lnTo>
                <a:lnTo>
                  <a:pt x="65112" y="8045"/>
                </a:lnTo>
                <a:lnTo>
                  <a:pt x="73157" y="4244"/>
                </a:lnTo>
                <a:lnTo>
                  <a:pt x="80949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5" name="bk object 145"/>
          <p:cNvSpPr/>
          <p:nvPr/>
        </p:nvSpPr>
        <p:spPr>
          <a:xfrm>
            <a:off x="1109562" y="11112552"/>
            <a:ext cx="30480" cy="82550"/>
          </a:xfrm>
          <a:custGeom>
            <a:avLst/>
            <a:gdLst/>
            <a:ahLst/>
            <a:cxnLst/>
            <a:rect l="l" t="t" r="r" b="b"/>
            <a:pathLst>
              <a:path w="30480" h="82550">
                <a:moveTo>
                  <a:pt x="0" y="82194"/>
                </a:moveTo>
                <a:lnTo>
                  <a:pt x="4619" y="74481"/>
                </a:lnTo>
                <a:lnTo>
                  <a:pt x="8683" y="66525"/>
                </a:lnTo>
                <a:lnTo>
                  <a:pt x="12162" y="58355"/>
                </a:lnTo>
                <a:lnTo>
                  <a:pt x="15024" y="49999"/>
                </a:lnTo>
                <a:lnTo>
                  <a:pt x="30378" y="0"/>
                </a:lnTo>
              </a:path>
            </a:pathLst>
          </a:custGeom>
          <a:ln w="12699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6" name="bk object 146"/>
          <p:cNvSpPr/>
          <p:nvPr/>
        </p:nvSpPr>
        <p:spPr>
          <a:xfrm>
            <a:off x="1662024" y="9218817"/>
            <a:ext cx="30480" cy="193675"/>
          </a:xfrm>
          <a:custGeom>
            <a:avLst/>
            <a:gdLst/>
            <a:ahLst/>
            <a:cxnLst/>
            <a:rect l="l" t="t" r="r" b="b"/>
            <a:pathLst>
              <a:path w="30480" h="193675">
                <a:moveTo>
                  <a:pt x="0" y="193598"/>
                </a:moveTo>
                <a:lnTo>
                  <a:pt x="15354" y="143598"/>
                </a:lnTo>
                <a:lnTo>
                  <a:pt x="16040" y="141033"/>
                </a:lnTo>
                <a:lnTo>
                  <a:pt x="17017" y="137274"/>
                </a:lnTo>
                <a:lnTo>
                  <a:pt x="18097" y="132702"/>
                </a:lnTo>
                <a:lnTo>
                  <a:pt x="19755" y="125751"/>
                </a:lnTo>
                <a:lnTo>
                  <a:pt x="27341" y="84083"/>
                </a:lnTo>
                <a:lnTo>
                  <a:pt x="29971" y="50990"/>
                </a:lnTo>
                <a:lnTo>
                  <a:pt x="29971" y="0"/>
                </a:lnTo>
              </a:path>
            </a:pathLst>
          </a:custGeom>
          <a:ln w="12699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7" name="bk object 147"/>
          <p:cNvSpPr/>
          <p:nvPr/>
        </p:nvSpPr>
        <p:spPr>
          <a:xfrm>
            <a:off x="1660983" y="2391920"/>
            <a:ext cx="31115" cy="197485"/>
          </a:xfrm>
          <a:custGeom>
            <a:avLst/>
            <a:gdLst/>
            <a:ahLst/>
            <a:cxnLst/>
            <a:rect l="l" t="t" r="r" b="b"/>
            <a:pathLst>
              <a:path w="31114" h="197485">
                <a:moveTo>
                  <a:pt x="31000" y="197116"/>
                </a:moveTo>
                <a:lnTo>
                  <a:pt x="31000" y="146113"/>
                </a:lnTo>
                <a:lnTo>
                  <a:pt x="30949" y="144894"/>
                </a:lnTo>
                <a:lnTo>
                  <a:pt x="30848" y="142341"/>
                </a:lnTo>
                <a:lnTo>
                  <a:pt x="26784" y="101612"/>
                </a:lnTo>
                <a:lnTo>
                  <a:pt x="17526" y="57987"/>
                </a:lnTo>
                <a:lnTo>
                  <a:pt x="15316" y="49885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8" name="bk object 148"/>
          <p:cNvSpPr/>
          <p:nvPr/>
        </p:nvSpPr>
        <p:spPr>
          <a:xfrm>
            <a:off x="1109689" y="613488"/>
            <a:ext cx="30480" cy="82550"/>
          </a:xfrm>
          <a:custGeom>
            <a:avLst/>
            <a:gdLst/>
            <a:ahLst/>
            <a:cxnLst/>
            <a:rect l="l" t="t" r="r" b="b"/>
            <a:pathLst>
              <a:path w="30480" h="82550">
                <a:moveTo>
                  <a:pt x="30314" y="82143"/>
                </a:moveTo>
                <a:lnTo>
                  <a:pt x="14998" y="32257"/>
                </a:lnTo>
                <a:lnTo>
                  <a:pt x="12126" y="23885"/>
                </a:lnTo>
                <a:lnTo>
                  <a:pt x="8651" y="15700"/>
                </a:lnTo>
                <a:lnTo>
                  <a:pt x="4600" y="7729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9" name="bk object 149"/>
          <p:cNvSpPr/>
          <p:nvPr/>
        </p:nvSpPr>
        <p:spPr>
          <a:xfrm>
            <a:off x="977444" y="535764"/>
            <a:ext cx="81280" cy="29209"/>
          </a:xfrm>
          <a:custGeom>
            <a:avLst/>
            <a:gdLst/>
            <a:ahLst/>
            <a:cxnLst/>
            <a:rect l="l" t="t" r="r" b="b"/>
            <a:pathLst>
              <a:path w="81280" h="29209">
                <a:moveTo>
                  <a:pt x="80987" y="28981"/>
                </a:moveTo>
                <a:lnTo>
                  <a:pt x="73186" y="24720"/>
                </a:lnTo>
                <a:lnTo>
                  <a:pt x="65131" y="20907"/>
                </a:lnTo>
                <a:lnTo>
                  <a:pt x="56849" y="17565"/>
                </a:lnTo>
                <a:lnTo>
                  <a:pt x="48361" y="14719"/>
                </a:ln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0" name="bk object 150"/>
          <p:cNvSpPr/>
          <p:nvPr/>
        </p:nvSpPr>
        <p:spPr>
          <a:xfrm>
            <a:off x="252007" y="314936"/>
            <a:ext cx="48895" cy="50800"/>
          </a:xfrm>
          <a:custGeom>
            <a:avLst/>
            <a:gdLst/>
            <a:ahLst/>
            <a:cxnLst/>
            <a:rect l="l" t="t" r="r" b="b"/>
            <a:pathLst>
              <a:path w="48895" h="50800">
                <a:moveTo>
                  <a:pt x="48361" y="14719"/>
                </a:moveTo>
                <a:lnTo>
                  <a:pt x="0" y="0"/>
                </a:lnTo>
                <a:lnTo>
                  <a:pt x="0" y="50812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9417" y="472440"/>
            <a:ext cx="7549515" cy="18897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9417" y="2716530"/>
            <a:ext cx="7549515" cy="77952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852039" y="10984230"/>
            <a:ext cx="2684272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19417" y="10984230"/>
            <a:ext cx="1929320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039612" y="10984230"/>
            <a:ext cx="1929320" cy="590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84009" y="2016002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62" y="0"/>
                </a:moveTo>
                <a:lnTo>
                  <a:pt x="2988715" y="0"/>
                </a:lnTo>
                <a:lnTo>
                  <a:pt x="0" y="942335"/>
                </a:lnTo>
                <a:lnTo>
                  <a:pt x="0" y="994596"/>
                </a:lnTo>
                <a:lnTo>
                  <a:pt x="315446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684009" y="2016002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5" y="0"/>
                </a:moveTo>
                <a:lnTo>
                  <a:pt x="2627407" y="0"/>
                </a:lnTo>
                <a:lnTo>
                  <a:pt x="0" y="828419"/>
                </a:lnTo>
                <a:lnTo>
                  <a:pt x="0" y="880679"/>
                </a:lnTo>
                <a:lnTo>
                  <a:pt x="279315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684009" y="2016002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55" y="0"/>
                </a:moveTo>
                <a:lnTo>
                  <a:pt x="2627407" y="0"/>
                </a:lnTo>
                <a:lnTo>
                  <a:pt x="0" y="828419"/>
                </a:lnTo>
                <a:lnTo>
                  <a:pt x="0" y="880679"/>
                </a:lnTo>
                <a:lnTo>
                  <a:pt x="279315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684009" y="2016002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7" y="0"/>
                </a:moveTo>
                <a:lnTo>
                  <a:pt x="2266100" y="0"/>
                </a:lnTo>
                <a:lnTo>
                  <a:pt x="0" y="714498"/>
                </a:lnTo>
                <a:lnTo>
                  <a:pt x="0" y="766758"/>
                </a:lnTo>
                <a:lnTo>
                  <a:pt x="243184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684009" y="2016002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47" y="0"/>
                </a:moveTo>
                <a:lnTo>
                  <a:pt x="2266100" y="0"/>
                </a:lnTo>
                <a:lnTo>
                  <a:pt x="0" y="714498"/>
                </a:lnTo>
                <a:lnTo>
                  <a:pt x="0" y="766758"/>
                </a:lnTo>
                <a:lnTo>
                  <a:pt x="243184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684009" y="2016002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684009" y="2016002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38" y="0"/>
                </a:moveTo>
                <a:lnTo>
                  <a:pt x="1904790" y="0"/>
                </a:lnTo>
                <a:lnTo>
                  <a:pt x="0" y="600580"/>
                </a:lnTo>
                <a:lnTo>
                  <a:pt x="0" y="652841"/>
                </a:lnTo>
                <a:lnTo>
                  <a:pt x="207053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684009" y="2016002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63"/>
                </a:lnTo>
                <a:lnTo>
                  <a:pt x="0" y="538923"/>
                </a:lnTo>
                <a:lnTo>
                  <a:pt x="170922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684009" y="2016002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26" y="0"/>
                </a:moveTo>
                <a:lnTo>
                  <a:pt x="1543479" y="0"/>
                </a:lnTo>
                <a:lnTo>
                  <a:pt x="0" y="486663"/>
                </a:lnTo>
                <a:lnTo>
                  <a:pt x="0" y="538923"/>
                </a:lnTo>
                <a:lnTo>
                  <a:pt x="170922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684009" y="2016002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9" y="0"/>
                </a:moveTo>
                <a:lnTo>
                  <a:pt x="1182171" y="0"/>
                </a:lnTo>
                <a:lnTo>
                  <a:pt x="0" y="372742"/>
                </a:lnTo>
                <a:lnTo>
                  <a:pt x="0" y="425003"/>
                </a:lnTo>
                <a:lnTo>
                  <a:pt x="134791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684009" y="2016002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19" y="0"/>
                </a:moveTo>
                <a:lnTo>
                  <a:pt x="1182171" y="0"/>
                </a:lnTo>
                <a:lnTo>
                  <a:pt x="0" y="372742"/>
                </a:lnTo>
                <a:lnTo>
                  <a:pt x="0" y="425003"/>
                </a:lnTo>
                <a:lnTo>
                  <a:pt x="134791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684009" y="2016002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1" y="0"/>
                </a:moveTo>
                <a:lnTo>
                  <a:pt x="820863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684009" y="2016002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11" y="0"/>
                </a:moveTo>
                <a:lnTo>
                  <a:pt x="820863" y="0"/>
                </a:lnTo>
                <a:lnTo>
                  <a:pt x="0" y="258821"/>
                </a:lnTo>
                <a:lnTo>
                  <a:pt x="0" y="311082"/>
                </a:lnTo>
                <a:lnTo>
                  <a:pt x="98661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/>
          <p:nvPr/>
        </p:nvSpPr>
        <p:spPr>
          <a:xfrm>
            <a:off x="684009" y="2016002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3" y="0"/>
                </a:moveTo>
                <a:lnTo>
                  <a:pt x="459555" y="0"/>
                </a:lnTo>
                <a:lnTo>
                  <a:pt x="0" y="144892"/>
                </a:lnTo>
                <a:lnTo>
                  <a:pt x="0" y="197152"/>
                </a:lnTo>
                <a:lnTo>
                  <a:pt x="6253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684009" y="2016002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3" y="0"/>
                </a:moveTo>
                <a:lnTo>
                  <a:pt x="459555" y="0"/>
                </a:lnTo>
                <a:lnTo>
                  <a:pt x="0" y="144892"/>
                </a:lnTo>
                <a:lnTo>
                  <a:pt x="0" y="197152"/>
                </a:lnTo>
                <a:lnTo>
                  <a:pt x="6253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/>
          <p:nvPr/>
        </p:nvSpPr>
        <p:spPr>
          <a:xfrm>
            <a:off x="696337" y="2016002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0733" y="20"/>
                </a:lnTo>
                <a:lnTo>
                  <a:pt x="73981" y="1554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object 18"/>
          <p:cNvSpPr/>
          <p:nvPr/>
        </p:nvSpPr>
        <p:spPr>
          <a:xfrm>
            <a:off x="696337" y="2016002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0733" y="20"/>
                </a:lnTo>
                <a:lnTo>
                  <a:pt x="73981" y="1554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/>
          <p:nvPr/>
        </p:nvSpPr>
        <p:spPr>
          <a:xfrm>
            <a:off x="684009" y="2018385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684009" y="2018385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70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61" y="31165"/>
                </a:lnTo>
                <a:lnTo>
                  <a:pt x="3396218" y="20779"/>
                </a:lnTo>
                <a:lnTo>
                  <a:pt x="3380807" y="11882"/>
                </a:lnTo>
                <a:lnTo>
                  <a:pt x="3362950" y="4835"/>
                </a:lnTo>
                <a:lnTo>
                  <a:pt x="334247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684009" y="2100437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684009" y="2100437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42" y="0"/>
                </a:moveTo>
                <a:lnTo>
                  <a:pt x="0" y="1085744"/>
                </a:lnTo>
                <a:lnTo>
                  <a:pt x="0" y="1138005"/>
                </a:lnTo>
                <a:lnTo>
                  <a:pt x="3455290" y="48552"/>
                </a:lnTo>
                <a:lnTo>
                  <a:pt x="3454056" y="39028"/>
                </a:lnTo>
                <a:lnTo>
                  <a:pt x="3451869" y="27395"/>
                </a:lnTo>
                <a:lnTo>
                  <a:pt x="3448455" y="14203"/>
                </a:lnTo>
                <a:lnTo>
                  <a:pt x="344354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684009" y="2210433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684009" y="2210433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684009" y="232435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684009" y="232435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684009" y="243827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/>
          <p:nvPr/>
        </p:nvSpPr>
        <p:spPr>
          <a:xfrm>
            <a:off x="684009" y="243827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object 29"/>
          <p:cNvSpPr/>
          <p:nvPr/>
        </p:nvSpPr>
        <p:spPr>
          <a:xfrm>
            <a:off x="684009" y="255219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object 30"/>
          <p:cNvSpPr/>
          <p:nvPr/>
        </p:nvSpPr>
        <p:spPr>
          <a:xfrm>
            <a:off x="684009" y="255219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object 31"/>
          <p:cNvSpPr/>
          <p:nvPr/>
        </p:nvSpPr>
        <p:spPr>
          <a:xfrm>
            <a:off x="684009" y="266611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object 32"/>
          <p:cNvSpPr/>
          <p:nvPr/>
        </p:nvSpPr>
        <p:spPr>
          <a:xfrm>
            <a:off x="684009" y="2666115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object 33"/>
          <p:cNvSpPr/>
          <p:nvPr/>
        </p:nvSpPr>
        <p:spPr>
          <a:xfrm>
            <a:off x="684009" y="27800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object 34"/>
          <p:cNvSpPr/>
          <p:nvPr/>
        </p:nvSpPr>
        <p:spPr>
          <a:xfrm>
            <a:off x="684009" y="27800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object 35"/>
          <p:cNvSpPr/>
          <p:nvPr/>
        </p:nvSpPr>
        <p:spPr>
          <a:xfrm>
            <a:off x="684009" y="28939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object 36"/>
          <p:cNvSpPr/>
          <p:nvPr/>
        </p:nvSpPr>
        <p:spPr>
          <a:xfrm>
            <a:off x="684009" y="28939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87" y="0"/>
                </a:moveTo>
                <a:lnTo>
                  <a:pt x="0" y="1089668"/>
                </a:lnTo>
                <a:lnTo>
                  <a:pt x="0" y="1141929"/>
                </a:lnTo>
                <a:lnTo>
                  <a:pt x="3455987" y="52260"/>
                </a:lnTo>
                <a:lnTo>
                  <a:pt x="345598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object 37"/>
          <p:cNvSpPr/>
          <p:nvPr/>
        </p:nvSpPr>
        <p:spPr>
          <a:xfrm>
            <a:off x="687353" y="3007877"/>
            <a:ext cx="3453129" cy="1136015"/>
          </a:xfrm>
          <a:custGeom>
            <a:avLst/>
            <a:gdLst/>
            <a:ahLst/>
            <a:cxnLst/>
            <a:rect l="l" t="t" r="r" b="b"/>
            <a:pathLst>
              <a:path w="3453129" h="1136014">
                <a:moveTo>
                  <a:pt x="3452643" y="0"/>
                </a:moveTo>
                <a:lnTo>
                  <a:pt x="0" y="1088617"/>
                </a:lnTo>
                <a:lnTo>
                  <a:pt x="2468" y="1099355"/>
                </a:lnTo>
                <a:lnTo>
                  <a:pt x="5927" y="1111001"/>
                </a:lnTo>
                <a:lnTo>
                  <a:pt x="10544" y="1123218"/>
                </a:lnTo>
                <a:lnTo>
                  <a:pt x="16484" y="1135670"/>
                </a:lnTo>
                <a:lnTo>
                  <a:pt x="3452643" y="52260"/>
                </a:lnTo>
                <a:lnTo>
                  <a:pt x="34526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object 38"/>
          <p:cNvSpPr/>
          <p:nvPr/>
        </p:nvSpPr>
        <p:spPr>
          <a:xfrm>
            <a:off x="687353" y="3007877"/>
            <a:ext cx="3453129" cy="1136015"/>
          </a:xfrm>
          <a:custGeom>
            <a:avLst/>
            <a:gdLst/>
            <a:ahLst/>
            <a:cxnLst/>
            <a:rect l="l" t="t" r="r" b="b"/>
            <a:pathLst>
              <a:path w="3453129" h="1136014">
                <a:moveTo>
                  <a:pt x="3452643" y="0"/>
                </a:moveTo>
                <a:lnTo>
                  <a:pt x="0" y="1088617"/>
                </a:lnTo>
                <a:lnTo>
                  <a:pt x="2468" y="1099355"/>
                </a:lnTo>
                <a:lnTo>
                  <a:pt x="5927" y="1111001"/>
                </a:lnTo>
                <a:lnTo>
                  <a:pt x="10544" y="1123218"/>
                </a:lnTo>
                <a:lnTo>
                  <a:pt x="16484" y="1135670"/>
                </a:lnTo>
                <a:lnTo>
                  <a:pt x="3452643" y="52260"/>
                </a:lnTo>
                <a:lnTo>
                  <a:pt x="345264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object 39"/>
          <p:cNvSpPr/>
          <p:nvPr/>
        </p:nvSpPr>
        <p:spPr>
          <a:xfrm>
            <a:off x="747678" y="3121798"/>
            <a:ext cx="3392804" cy="1090295"/>
          </a:xfrm>
          <a:custGeom>
            <a:avLst/>
            <a:gdLst/>
            <a:ahLst/>
            <a:cxnLst/>
            <a:rect l="l" t="t" r="r" b="b"/>
            <a:pathLst>
              <a:path w="3392804" h="1090295">
                <a:moveTo>
                  <a:pt x="3392318" y="0"/>
                </a:moveTo>
                <a:lnTo>
                  <a:pt x="0" y="1069592"/>
                </a:lnTo>
                <a:lnTo>
                  <a:pt x="16123" y="1078064"/>
                </a:lnTo>
                <a:lnTo>
                  <a:pt x="34763" y="1084566"/>
                </a:lnTo>
                <a:lnTo>
                  <a:pt x="56103" y="1088734"/>
                </a:lnTo>
                <a:lnTo>
                  <a:pt x="80327" y="1090204"/>
                </a:lnTo>
                <a:lnTo>
                  <a:pt x="100380" y="1090204"/>
                </a:lnTo>
                <a:lnTo>
                  <a:pt x="3392318" y="52260"/>
                </a:lnTo>
                <a:lnTo>
                  <a:pt x="33923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object 40"/>
          <p:cNvSpPr/>
          <p:nvPr/>
        </p:nvSpPr>
        <p:spPr>
          <a:xfrm>
            <a:off x="747678" y="3121798"/>
            <a:ext cx="3392804" cy="1090295"/>
          </a:xfrm>
          <a:custGeom>
            <a:avLst/>
            <a:gdLst/>
            <a:ahLst/>
            <a:cxnLst/>
            <a:rect l="l" t="t" r="r" b="b"/>
            <a:pathLst>
              <a:path w="3392804" h="1090295">
                <a:moveTo>
                  <a:pt x="3392318" y="0"/>
                </a:moveTo>
                <a:lnTo>
                  <a:pt x="0" y="1069592"/>
                </a:lnTo>
                <a:lnTo>
                  <a:pt x="16123" y="1078064"/>
                </a:lnTo>
                <a:lnTo>
                  <a:pt x="34763" y="1084566"/>
                </a:lnTo>
                <a:lnTo>
                  <a:pt x="56103" y="1088734"/>
                </a:lnTo>
                <a:lnTo>
                  <a:pt x="80327" y="1090204"/>
                </a:lnTo>
                <a:lnTo>
                  <a:pt x="100380" y="1090204"/>
                </a:lnTo>
                <a:lnTo>
                  <a:pt x="3392318" y="52260"/>
                </a:lnTo>
                <a:lnTo>
                  <a:pt x="339231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object 41"/>
          <p:cNvSpPr/>
          <p:nvPr/>
        </p:nvSpPr>
        <p:spPr>
          <a:xfrm>
            <a:off x="1043613" y="3235717"/>
            <a:ext cx="3096895" cy="976630"/>
          </a:xfrm>
          <a:custGeom>
            <a:avLst/>
            <a:gdLst/>
            <a:ahLst/>
            <a:cxnLst/>
            <a:rect l="l" t="t" r="r" b="b"/>
            <a:pathLst>
              <a:path w="3096895" h="976629">
                <a:moveTo>
                  <a:pt x="3096383" y="0"/>
                </a:moveTo>
                <a:lnTo>
                  <a:pt x="0" y="976285"/>
                </a:lnTo>
                <a:lnTo>
                  <a:pt x="165747" y="976285"/>
                </a:lnTo>
                <a:lnTo>
                  <a:pt x="3096383" y="52260"/>
                </a:lnTo>
                <a:lnTo>
                  <a:pt x="309638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object 42"/>
          <p:cNvSpPr/>
          <p:nvPr/>
        </p:nvSpPr>
        <p:spPr>
          <a:xfrm>
            <a:off x="1043613" y="3235717"/>
            <a:ext cx="3096895" cy="976630"/>
          </a:xfrm>
          <a:custGeom>
            <a:avLst/>
            <a:gdLst/>
            <a:ahLst/>
            <a:cxnLst/>
            <a:rect l="l" t="t" r="r" b="b"/>
            <a:pathLst>
              <a:path w="3096895" h="976629">
                <a:moveTo>
                  <a:pt x="3096383" y="0"/>
                </a:moveTo>
                <a:lnTo>
                  <a:pt x="0" y="976285"/>
                </a:lnTo>
                <a:lnTo>
                  <a:pt x="165747" y="976285"/>
                </a:lnTo>
                <a:lnTo>
                  <a:pt x="3096383" y="52260"/>
                </a:lnTo>
                <a:lnTo>
                  <a:pt x="309638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object 43"/>
          <p:cNvSpPr/>
          <p:nvPr/>
        </p:nvSpPr>
        <p:spPr>
          <a:xfrm>
            <a:off x="1404928" y="3349636"/>
            <a:ext cx="2735580" cy="862965"/>
          </a:xfrm>
          <a:custGeom>
            <a:avLst/>
            <a:gdLst/>
            <a:ahLst/>
            <a:cxnLst/>
            <a:rect l="l" t="t" r="r" b="b"/>
            <a:pathLst>
              <a:path w="2735579" h="862964">
                <a:moveTo>
                  <a:pt x="2735068" y="0"/>
                </a:moveTo>
                <a:lnTo>
                  <a:pt x="0" y="862366"/>
                </a:lnTo>
                <a:lnTo>
                  <a:pt x="165747" y="862366"/>
                </a:lnTo>
                <a:lnTo>
                  <a:pt x="2735068" y="52260"/>
                </a:lnTo>
                <a:lnTo>
                  <a:pt x="273506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object 44"/>
          <p:cNvSpPr/>
          <p:nvPr/>
        </p:nvSpPr>
        <p:spPr>
          <a:xfrm>
            <a:off x="1404928" y="3349636"/>
            <a:ext cx="2735580" cy="862965"/>
          </a:xfrm>
          <a:custGeom>
            <a:avLst/>
            <a:gdLst/>
            <a:ahLst/>
            <a:cxnLst/>
            <a:rect l="l" t="t" r="r" b="b"/>
            <a:pathLst>
              <a:path w="2735579" h="862964">
                <a:moveTo>
                  <a:pt x="2735068" y="0"/>
                </a:moveTo>
                <a:lnTo>
                  <a:pt x="0" y="862366"/>
                </a:lnTo>
                <a:lnTo>
                  <a:pt x="165747" y="862366"/>
                </a:lnTo>
                <a:lnTo>
                  <a:pt x="2735068" y="52260"/>
                </a:lnTo>
                <a:lnTo>
                  <a:pt x="273506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object 45"/>
          <p:cNvSpPr/>
          <p:nvPr/>
        </p:nvSpPr>
        <p:spPr>
          <a:xfrm>
            <a:off x="1766230" y="3463556"/>
            <a:ext cx="2374265" cy="748665"/>
          </a:xfrm>
          <a:custGeom>
            <a:avLst/>
            <a:gdLst/>
            <a:ahLst/>
            <a:cxnLst/>
            <a:rect l="l" t="t" r="r" b="b"/>
            <a:pathLst>
              <a:path w="2374265" h="748664">
                <a:moveTo>
                  <a:pt x="2373765" y="0"/>
                </a:moveTo>
                <a:lnTo>
                  <a:pt x="0" y="748447"/>
                </a:lnTo>
                <a:lnTo>
                  <a:pt x="165747" y="748447"/>
                </a:lnTo>
                <a:lnTo>
                  <a:pt x="2373765" y="52260"/>
                </a:lnTo>
                <a:lnTo>
                  <a:pt x="23737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object 46"/>
          <p:cNvSpPr/>
          <p:nvPr/>
        </p:nvSpPr>
        <p:spPr>
          <a:xfrm>
            <a:off x="1766230" y="3463556"/>
            <a:ext cx="2374265" cy="748665"/>
          </a:xfrm>
          <a:custGeom>
            <a:avLst/>
            <a:gdLst/>
            <a:ahLst/>
            <a:cxnLst/>
            <a:rect l="l" t="t" r="r" b="b"/>
            <a:pathLst>
              <a:path w="2374265" h="748664">
                <a:moveTo>
                  <a:pt x="2373765" y="0"/>
                </a:moveTo>
                <a:lnTo>
                  <a:pt x="0" y="748447"/>
                </a:lnTo>
                <a:lnTo>
                  <a:pt x="165747" y="748447"/>
                </a:lnTo>
                <a:lnTo>
                  <a:pt x="2373765" y="52260"/>
                </a:lnTo>
                <a:lnTo>
                  <a:pt x="237376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object 47"/>
          <p:cNvSpPr/>
          <p:nvPr/>
        </p:nvSpPr>
        <p:spPr>
          <a:xfrm>
            <a:off x="2127550" y="3577477"/>
            <a:ext cx="2012950" cy="635000"/>
          </a:xfrm>
          <a:custGeom>
            <a:avLst/>
            <a:gdLst/>
            <a:ahLst/>
            <a:cxnLst/>
            <a:rect l="l" t="t" r="r" b="b"/>
            <a:pathLst>
              <a:path w="2012950" h="635000">
                <a:moveTo>
                  <a:pt x="2012445" y="0"/>
                </a:moveTo>
                <a:lnTo>
                  <a:pt x="0" y="634527"/>
                </a:lnTo>
                <a:lnTo>
                  <a:pt x="165747" y="634527"/>
                </a:lnTo>
                <a:lnTo>
                  <a:pt x="2012445" y="52260"/>
                </a:lnTo>
                <a:lnTo>
                  <a:pt x="201244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object 48"/>
          <p:cNvSpPr/>
          <p:nvPr/>
        </p:nvSpPr>
        <p:spPr>
          <a:xfrm>
            <a:off x="2127550" y="3577477"/>
            <a:ext cx="2012950" cy="635000"/>
          </a:xfrm>
          <a:custGeom>
            <a:avLst/>
            <a:gdLst/>
            <a:ahLst/>
            <a:cxnLst/>
            <a:rect l="l" t="t" r="r" b="b"/>
            <a:pathLst>
              <a:path w="2012950" h="635000">
                <a:moveTo>
                  <a:pt x="2012445" y="0"/>
                </a:moveTo>
                <a:lnTo>
                  <a:pt x="0" y="634527"/>
                </a:lnTo>
                <a:lnTo>
                  <a:pt x="165747" y="634527"/>
                </a:lnTo>
                <a:lnTo>
                  <a:pt x="2012445" y="52260"/>
                </a:lnTo>
                <a:lnTo>
                  <a:pt x="201244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object 49"/>
          <p:cNvSpPr/>
          <p:nvPr/>
        </p:nvSpPr>
        <p:spPr>
          <a:xfrm>
            <a:off x="2488848" y="3691398"/>
            <a:ext cx="1651635" cy="520700"/>
          </a:xfrm>
          <a:custGeom>
            <a:avLst/>
            <a:gdLst/>
            <a:ahLst/>
            <a:cxnLst/>
            <a:rect l="l" t="t" r="r" b="b"/>
            <a:pathLst>
              <a:path w="1651635" h="520700">
                <a:moveTo>
                  <a:pt x="1651148" y="0"/>
                </a:moveTo>
                <a:lnTo>
                  <a:pt x="0" y="520597"/>
                </a:lnTo>
                <a:lnTo>
                  <a:pt x="165747" y="520597"/>
                </a:lnTo>
                <a:lnTo>
                  <a:pt x="1651148" y="52260"/>
                </a:lnTo>
                <a:lnTo>
                  <a:pt x="16511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object 50"/>
          <p:cNvSpPr/>
          <p:nvPr/>
        </p:nvSpPr>
        <p:spPr>
          <a:xfrm>
            <a:off x="2488848" y="3691398"/>
            <a:ext cx="1651635" cy="520700"/>
          </a:xfrm>
          <a:custGeom>
            <a:avLst/>
            <a:gdLst/>
            <a:ahLst/>
            <a:cxnLst/>
            <a:rect l="l" t="t" r="r" b="b"/>
            <a:pathLst>
              <a:path w="1651635" h="520700">
                <a:moveTo>
                  <a:pt x="1651148" y="0"/>
                </a:moveTo>
                <a:lnTo>
                  <a:pt x="0" y="520597"/>
                </a:lnTo>
                <a:lnTo>
                  <a:pt x="165747" y="520597"/>
                </a:lnTo>
                <a:lnTo>
                  <a:pt x="1651148" y="52260"/>
                </a:lnTo>
                <a:lnTo>
                  <a:pt x="165114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object 51"/>
          <p:cNvSpPr/>
          <p:nvPr/>
        </p:nvSpPr>
        <p:spPr>
          <a:xfrm>
            <a:off x="2850163" y="3805318"/>
            <a:ext cx="1290320" cy="407034"/>
          </a:xfrm>
          <a:custGeom>
            <a:avLst/>
            <a:gdLst/>
            <a:ahLst/>
            <a:cxnLst/>
            <a:rect l="l" t="t" r="r" b="b"/>
            <a:pathLst>
              <a:path w="1290320" h="407035">
                <a:moveTo>
                  <a:pt x="1289833" y="0"/>
                </a:moveTo>
                <a:lnTo>
                  <a:pt x="0" y="406678"/>
                </a:lnTo>
                <a:lnTo>
                  <a:pt x="165747" y="406678"/>
                </a:lnTo>
                <a:lnTo>
                  <a:pt x="1289833" y="52260"/>
                </a:lnTo>
                <a:lnTo>
                  <a:pt x="128983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object 52"/>
          <p:cNvSpPr/>
          <p:nvPr/>
        </p:nvSpPr>
        <p:spPr>
          <a:xfrm>
            <a:off x="2850163" y="3805318"/>
            <a:ext cx="1290320" cy="407034"/>
          </a:xfrm>
          <a:custGeom>
            <a:avLst/>
            <a:gdLst/>
            <a:ahLst/>
            <a:cxnLst/>
            <a:rect l="l" t="t" r="r" b="b"/>
            <a:pathLst>
              <a:path w="1290320" h="407035">
                <a:moveTo>
                  <a:pt x="1289833" y="0"/>
                </a:moveTo>
                <a:lnTo>
                  <a:pt x="0" y="406678"/>
                </a:lnTo>
                <a:lnTo>
                  <a:pt x="165747" y="406678"/>
                </a:lnTo>
                <a:lnTo>
                  <a:pt x="1289833" y="52260"/>
                </a:lnTo>
                <a:lnTo>
                  <a:pt x="128983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object 53"/>
          <p:cNvSpPr/>
          <p:nvPr/>
        </p:nvSpPr>
        <p:spPr>
          <a:xfrm>
            <a:off x="3211465" y="3919237"/>
            <a:ext cx="929005" cy="293370"/>
          </a:xfrm>
          <a:custGeom>
            <a:avLst/>
            <a:gdLst/>
            <a:ahLst/>
            <a:cxnLst/>
            <a:rect l="l" t="t" r="r" b="b"/>
            <a:pathLst>
              <a:path w="929004" h="293370">
                <a:moveTo>
                  <a:pt x="928531" y="0"/>
                </a:moveTo>
                <a:lnTo>
                  <a:pt x="0" y="292759"/>
                </a:lnTo>
                <a:lnTo>
                  <a:pt x="165747" y="292759"/>
                </a:lnTo>
                <a:lnTo>
                  <a:pt x="928531" y="52260"/>
                </a:lnTo>
                <a:lnTo>
                  <a:pt x="9285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object 54"/>
          <p:cNvSpPr/>
          <p:nvPr/>
        </p:nvSpPr>
        <p:spPr>
          <a:xfrm>
            <a:off x="3211465" y="3919237"/>
            <a:ext cx="929005" cy="293370"/>
          </a:xfrm>
          <a:custGeom>
            <a:avLst/>
            <a:gdLst/>
            <a:ahLst/>
            <a:cxnLst/>
            <a:rect l="l" t="t" r="r" b="b"/>
            <a:pathLst>
              <a:path w="929004" h="293370">
                <a:moveTo>
                  <a:pt x="928531" y="0"/>
                </a:moveTo>
                <a:lnTo>
                  <a:pt x="0" y="292759"/>
                </a:lnTo>
                <a:lnTo>
                  <a:pt x="165747" y="292759"/>
                </a:lnTo>
                <a:lnTo>
                  <a:pt x="928531" y="52260"/>
                </a:lnTo>
                <a:lnTo>
                  <a:pt x="92853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object 55"/>
          <p:cNvSpPr/>
          <p:nvPr/>
        </p:nvSpPr>
        <p:spPr>
          <a:xfrm>
            <a:off x="3572780" y="4033157"/>
            <a:ext cx="567690" cy="179070"/>
          </a:xfrm>
          <a:custGeom>
            <a:avLst/>
            <a:gdLst/>
            <a:ahLst/>
            <a:cxnLst/>
            <a:rect l="l" t="t" r="r" b="b"/>
            <a:pathLst>
              <a:path w="567689" h="179070">
                <a:moveTo>
                  <a:pt x="567216" y="0"/>
                </a:moveTo>
                <a:lnTo>
                  <a:pt x="0" y="178840"/>
                </a:lnTo>
                <a:lnTo>
                  <a:pt x="165735" y="178840"/>
                </a:lnTo>
                <a:lnTo>
                  <a:pt x="566458" y="52500"/>
                </a:lnTo>
                <a:lnTo>
                  <a:pt x="566864" y="47878"/>
                </a:lnTo>
                <a:lnTo>
                  <a:pt x="567216" y="34855"/>
                </a:lnTo>
                <a:lnTo>
                  <a:pt x="567216" y="0"/>
                </a:lnTo>
                <a:close/>
              </a:path>
              <a:path w="567689" h="179070">
                <a:moveTo>
                  <a:pt x="542124" y="121829"/>
                </a:moveTo>
                <a:lnTo>
                  <a:pt x="361302" y="178840"/>
                </a:lnTo>
                <a:lnTo>
                  <a:pt x="424245" y="178820"/>
                </a:lnTo>
                <a:lnTo>
                  <a:pt x="470452" y="177571"/>
                </a:lnTo>
                <a:lnTo>
                  <a:pt x="496314" y="171723"/>
                </a:lnTo>
                <a:lnTo>
                  <a:pt x="517056" y="154796"/>
                </a:lnTo>
                <a:lnTo>
                  <a:pt x="542124" y="12182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object 56"/>
          <p:cNvSpPr/>
          <p:nvPr/>
        </p:nvSpPr>
        <p:spPr>
          <a:xfrm>
            <a:off x="3572780" y="4033157"/>
            <a:ext cx="567690" cy="179070"/>
          </a:xfrm>
          <a:custGeom>
            <a:avLst/>
            <a:gdLst/>
            <a:ahLst/>
            <a:cxnLst/>
            <a:rect l="l" t="t" r="r" b="b"/>
            <a:pathLst>
              <a:path w="567689" h="179070">
                <a:moveTo>
                  <a:pt x="567216" y="0"/>
                </a:moveTo>
                <a:lnTo>
                  <a:pt x="0" y="178840"/>
                </a:lnTo>
                <a:lnTo>
                  <a:pt x="165735" y="178840"/>
                </a:lnTo>
                <a:lnTo>
                  <a:pt x="566458" y="52500"/>
                </a:lnTo>
                <a:lnTo>
                  <a:pt x="566864" y="47878"/>
                </a:lnTo>
                <a:lnTo>
                  <a:pt x="567216" y="34855"/>
                </a:lnTo>
                <a:lnTo>
                  <a:pt x="567216" y="0"/>
                </a:lnTo>
                <a:close/>
              </a:path>
              <a:path w="567689" h="179070">
                <a:moveTo>
                  <a:pt x="542124" y="121829"/>
                </a:moveTo>
                <a:lnTo>
                  <a:pt x="361302" y="178840"/>
                </a:lnTo>
                <a:lnTo>
                  <a:pt x="424245" y="178820"/>
                </a:lnTo>
                <a:lnTo>
                  <a:pt x="470452" y="177571"/>
                </a:lnTo>
                <a:lnTo>
                  <a:pt x="496314" y="171723"/>
                </a:lnTo>
                <a:lnTo>
                  <a:pt x="517056" y="154796"/>
                </a:lnTo>
                <a:lnTo>
                  <a:pt x="542124" y="12182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object 57"/>
          <p:cNvSpPr/>
          <p:nvPr/>
        </p:nvSpPr>
        <p:spPr>
          <a:xfrm>
            <a:off x="791994" y="2124002"/>
            <a:ext cx="3240405" cy="1980564"/>
          </a:xfrm>
          <a:custGeom>
            <a:avLst/>
            <a:gdLst/>
            <a:ahLst/>
            <a:cxnLst/>
            <a:rect l="l" t="t" r="r" b="b"/>
            <a:pathLst>
              <a:path w="3240404" h="1980564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836000"/>
                </a:lnTo>
                <a:lnTo>
                  <a:pt x="2250" y="1919246"/>
                </a:lnTo>
                <a:lnTo>
                  <a:pt x="18000" y="1961994"/>
                </a:lnTo>
                <a:lnTo>
                  <a:pt x="60752" y="1977743"/>
                </a:lnTo>
                <a:lnTo>
                  <a:pt x="144005" y="1979993"/>
                </a:lnTo>
                <a:lnTo>
                  <a:pt x="3096006" y="1979993"/>
                </a:lnTo>
                <a:lnTo>
                  <a:pt x="3179259" y="1977743"/>
                </a:lnTo>
                <a:lnTo>
                  <a:pt x="3222010" y="1961994"/>
                </a:lnTo>
                <a:lnTo>
                  <a:pt x="3237761" y="1919246"/>
                </a:lnTo>
                <a:lnTo>
                  <a:pt x="3240011" y="1836000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object 58"/>
          <p:cNvSpPr/>
          <p:nvPr/>
        </p:nvSpPr>
        <p:spPr>
          <a:xfrm>
            <a:off x="147175" y="298673"/>
            <a:ext cx="0" cy="11261725"/>
          </a:xfrm>
          <a:custGeom>
            <a:avLst/>
            <a:gdLst/>
            <a:ahLst/>
            <a:cxnLst/>
            <a:rect l="l" t="t" r="r" b="b"/>
            <a:pathLst>
              <a:path w="0" h="11261725">
                <a:moveTo>
                  <a:pt x="0" y="0"/>
                </a:moveTo>
                <a:lnTo>
                  <a:pt x="0" y="11261153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9" name="object 59"/>
          <p:cNvSpPr/>
          <p:nvPr/>
        </p:nvSpPr>
        <p:spPr>
          <a:xfrm>
            <a:off x="298931" y="11660826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 h="0">
                <a:moveTo>
                  <a:pt x="0" y="0"/>
                </a:moveTo>
                <a:lnTo>
                  <a:pt x="7840726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0" name="object 60"/>
          <p:cNvSpPr/>
          <p:nvPr/>
        </p:nvSpPr>
        <p:spPr>
          <a:xfrm>
            <a:off x="8240825" y="248179"/>
            <a:ext cx="0" cy="11261725"/>
          </a:xfrm>
          <a:custGeom>
            <a:avLst/>
            <a:gdLst/>
            <a:ahLst/>
            <a:cxnLst/>
            <a:rect l="l" t="t" r="r" b="b"/>
            <a:pathLst>
              <a:path w="0" h="11261725">
                <a:moveTo>
                  <a:pt x="0" y="11261153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1" name="object 61"/>
          <p:cNvSpPr/>
          <p:nvPr/>
        </p:nvSpPr>
        <p:spPr>
          <a:xfrm>
            <a:off x="248343" y="147177"/>
            <a:ext cx="7840980" cy="0"/>
          </a:xfrm>
          <a:custGeom>
            <a:avLst/>
            <a:gdLst/>
            <a:ahLst/>
            <a:cxnLst/>
            <a:rect l="l" t="t" r="r" b="b"/>
            <a:pathLst>
              <a:path w="7840980" h="0">
                <a:moveTo>
                  <a:pt x="7840726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2" name="object 62"/>
          <p:cNvSpPr/>
          <p:nvPr/>
        </p:nvSpPr>
        <p:spPr>
          <a:xfrm>
            <a:off x="147175" y="11610329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0"/>
                </a:moveTo>
                <a:lnTo>
                  <a:pt x="0" y="50495"/>
                </a:lnTo>
                <a:lnTo>
                  <a:pt x="50584" y="5049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3" name="object 63"/>
          <p:cNvSpPr/>
          <p:nvPr/>
        </p:nvSpPr>
        <p:spPr>
          <a:xfrm>
            <a:off x="8190237" y="11610329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495"/>
                </a:moveTo>
                <a:lnTo>
                  <a:pt x="50584" y="50495"/>
                </a:lnTo>
                <a:lnTo>
                  <a:pt x="50584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4" name="object 64"/>
          <p:cNvSpPr/>
          <p:nvPr/>
        </p:nvSpPr>
        <p:spPr>
          <a:xfrm>
            <a:off x="8190237" y="14718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50495"/>
                </a:moveTo>
                <a:lnTo>
                  <a:pt x="50584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5" name="object 65"/>
          <p:cNvSpPr/>
          <p:nvPr/>
        </p:nvSpPr>
        <p:spPr>
          <a:xfrm>
            <a:off x="147175" y="147182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84" y="0"/>
                </a:moveTo>
                <a:lnTo>
                  <a:pt x="0" y="0"/>
                </a:lnTo>
                <a:lnTo>
                  <a:pt x="0" y="5049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6" name="object 66"/>
          <p:cNvSpPr/>
          <p:nvPr/>
        </p:nvSpPr>
        <p:spPr>
          <a:xfrm>
            <a:off x="75171" y="75183"/>
            <a:ext cx="8237855" cy="11657965"/>
          </a:xfrm>
          <a:custGeom>
            <a:avLst/>
            <a:gdLst/>
            <a:ahLst/>
            <a:cxnLst/>
            <a:rect l="l" t="t" r="r" b="b"/>
            <a:pathLst>
              <a:path w="8237855" h="11657965">
                <a:moveTo>
                  <a:pt x="0" y="11657647"/>
                </a:moveTo>
                <a:lnTo>
                  <a:pt x="8237651" y="11657647"/>
                </a:lnTo>
                <a:lnTo>
                  <a:pt x="8237651" y="0"/>
                </a:lnTo>
                <a:lnTo>
                  <a:pt x="0" y="0"/>
                </a:lnTo>
                <a:lnTo>
                  <a:pt x="0" y="11657647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C4-Fensterkuvert_1c2c_PDF-Vorlage.indd</dc:title>
  <dcterms:created xsi:type="dcterms:W3CDTF">2017-01-05T11:29:29Z</dcterms:created>
  <dcterms:modified xsi:type="dcterms:W3CDTF">2017-01-05T11:29:29Z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